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CCC3B-4AB9-4F35-B6EE-9C84BED81241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29B3-2A51-4EB6-A903-C7A26BE4A0A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1785926"/>
            <a:ext cx="7772400" cy="1470025"/>
          </a:xfrm>
        </p:spPr>
        <p:txBody>
          <a:bodyPr/>
          <a:lstStyle/>
          <a:p>
            <a:r>
              <a:rPr lang="es-ES" dirty="0" smtClean="0"/>
              <a:t>ASÍNTOTAS</a:t>
            </a:r>
            <a:endParaRPr lang="es-ES" dirty="0"/>
          </a:p>
        </p:txBody>
      </p:sp>
      <p:pic>
        <p:nvPicPr>
          <p:cNvPr id="4" name="Picture 2" descr="C:\Documents and Settings\usuario\Escritorio\OCTU_2016_3MAT_NEG_2\LOGOS\LogoCGT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3286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643313" y="285750"/>
            <a:ext cx="5286375" cy="642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MATEMÁTICA PARA LOS NEGOCIOS 2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357554" y="5643578"/>
            <a:ext cx="4945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DOCENTE-TUTOR : ING.ECO.JESÚS AYMA GUEVARA</a:t>
            </a:r>
          </a:p>
        </p:txBody>
      </p:sp>
      <p:pic>
        <p:nvPicPr>
          <p:cNvPr id="12290" name="Picture 2" descr="Resultado de imagen para asintotas"/>
          <p:cNvPicPr>
            <a:picLocks noChangeAspect="1" noChangeArrowheads="1"/>
          </p:cNvPicPr>
          <p:nvPr/>
        </p:nvPicPr>
        <p:blipFill>
          <a:blip r:embed="rId3"/>
          <a:srcRect l="7812" t="36458" r="53125" b="11458"/>
          <a:stretch>
            <a:fillRect/>
          </a:stretch>
        </p:blipFill>
        <p:spPr bwMode="auto">
          <a:xfrm>
            <a:off x="857224" y="2857496"/>
            <a:ext cx="250033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sultado de imagen para asintot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6000792" cy="4857784"/>
          </a:xfrm>
          <a:prstGeom prst="rect">
            <a:avLst/>
          </a:prstGeom>
          <a:noFill/>
        </p:spPr>
      </p:pic>
      <p:pic>
        <p:nvPicPr>
          <p:cNvPr id="5" name="Picture 2" descr="C:\Documents and Settings\usuario\Escritorio\OCTU_2016_3MAT_NEG_2\LOGOS\LogoCGT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3"/>
            <a:ext cx="3286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sultado de imagen para asintot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715304" cy="4786346"/>
          </a:xfrm>
          <a:prstGeom prst="rect">
            <a:avLst/>
          </a:prstGeom>
          <a:noFill/>
        </p:spPr>
      </p:pic>
      <p:pic>
        <p:nvPicPr>
          <p:cNvPr id="3" name="Picture 2" descr="C:\Documents and Settings\usuario\Escritorio\OCTU_2016_3MAT_NEG_2\LOGOS\LogoCGT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3"/>
            <a:ext cx="3286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sultado de imagen para asintot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7286676" cy="4857784"/>
          </a:xfrm>
          <a:prstGeom prst="rect">
            <a:avLst/>
          </a:prstGeom>
          <a:noFill/>
        </p:spPr>
      </p:pic>
      <p:pic>
        <p:nvPicPr>
          <p:cNvPr id="3" name="Picture 2" descr="C:\Documents and Settings\usuario\Escritorio\OCTU_2016_3MAT_NEG_2\LOGOS\LogoCGT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3"/>
            <a:ext cx="3286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sultado de imagen para asintotas oblicu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6215106" cy="4429156"/>
          </a:xfrm>
          <a:prstGeom prst="rect">
            <a:avLst/>
          </a:prstGeom>
          <a:noFill/>
        </p:spPr>
      </p:pic>
      <p:pic>
        <p:nvPicPr>
          <p:cNvPr id="3" name="Picture 2" descr="C:\Documents and Settings\usuario\Escritorio\OCTU_2016_3MAT_NEG_2\LOGOS\LogoCGT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3"/>
            <a:ext cx="3286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5143504" y="500042"/>
            <a:ext cx="1993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ASÍNTOTA OBLICUA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Presentación en pantalla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ASÍNTOTAS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ASÍNTOTAS</dc:title>
  <dc:creator>user</dc:creator>
  <cp:lastModifiedBy>user</cp:lastModifiedBy>
  <cp:revision>3</cp:revision>
  <dcterms:created xsi:type="dcterms:W3CDTF">2016-10-20T23:44:44Z</dcterms:created>
  <dcterms:modified xsi:type="dcterms:W3CDTF">2016-10-20T23:51:48Z</dcterms:modified>
</cp:coreProperties>
</file>