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dp" ContentType="image/vnd.ms-photo"/>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5"/>
  </p:notesMasterIdLst>
  <p:sldIdLst>
    <p:sldId id="305" r:id="rId2"/>
    <p:sldId id="256" r:id="rId3"/>
    <p:sldId id="306" r:id="rId4"/>
    <p:sldId id="307" r:id="rId5"/>
    <p:sldId id="298" r:id="rId6"/>
    <p:sldId id="301" r:id="rId7"/>
    <p:sldId id="300" r:id="rId8"/>
    <p:sldId id="299" r:id="rId9"/>
    <p:sldId id="311" r:id="rId10"/>
    <p:sldId id="304" r:id="rId11"/>
    <p:sldId id="308" r:id="rId12"/>
    <p:sldId id="309" r:id="rId13"/>
    <p:sldId id="296" r:id="rId14"/>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A3E7FF"/>
    <a:srgbClr val="D5F4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9" autoAdjust="0"/>
    <p:restoredTop sz="93094" autoAdjust="0"/>
  </p:normalViewPr>
  <p:slideViewPr>
    <p:cSldViewPr snapToGrid="0" snapToObjects="1">
      <p:cViewPr varScale="1">
        <p:scale>
          <a:sx n="62" d="100"/>
          <a:sy n="62" d="100"/>
        </p:scale>
        <p:origin x="1392" y="72"/>
      </p:cViewPr>
      <p:guideLst>
        <p:guide orient="horz" pos="2160"/>
        <p:guide pos="312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10C1AD-0DC5-4277-9ECA-CC292663C1BE}" type="doc">
      <dgm:prSet loTypeId="urn:microsoft.com/office/officeart/2005/8/layout/hierarchy1" loCatId="hierarchy" qsTypeId="urn:microsoft.com/office/officeart/2005/8/quickstyle/3d1" qsCatId="3D" csTypeId="urn:microsoft.com/office/officeart/2005/8/colors/colorful1#1" csCatId="colorful" phldr="1"/>
      <dgm:spPr/>
      <dgm:t>
        <a:bodyPr/>
        <a:lstStyle/>
        <a:p>
          <a:endParaRPr lang="es-PE"/>
        </a:p>
      </dgm:t>
    </dgm:pt>
    <dgm:pt modelId="{B50BB0C5-4E1B-4570-B7DA-5EA117BEFB16}">
      <dgm:prSet phldrT="[Texto]" custT="1"/>
      <dgm:spPr>
        <a:solidFill>
          <a:srgbClr val="FFFF00">
            <a:alpha val="90000"/>
          </a:srgbClr>
        </a:solidFill>
      </dgm:spPr>
      <dgm:t>
        <a:bodyPr/>
        <a:lstStyle/>
        <a:p>
          <a:pPr rtl="0"/>
          <a:r>
            <a:rPr lang="es-PE" sz="1600" b="1" dirty="0" smtClean="0">
              <a:latin typeface="Times New Roman" pitchFamily="18" charset="0"/>
              <a:cs typeface="Times New Roman" pitchFamily="18" charset="0"/>
            </a:rPr>
            <a:t>NÚMEROS REALES, ECUACIONES E INECUACIONES LINEALES Y CUADRÁTICAS</a:t>
          </a:r>
          <a:endParaRPr lang="es-PE" sz="1600" b="1" dirty="0">
            <a:latin typeface="Times New Roman" pitchFamily="18" charset="0"/>
            <a:cs typeface="Times New Roman" pitchFamily="18" charset="0"/>
          </a:endParaRPr>
        </a:p>
      </dgm:t>
    </dgm:pt>
    <dgm:pt modelId="{51830B18-B0B6-438B-A68B-BD27C640682E}" type="sibTrans" cxnId="{B46004CF-467D-41FE-8846-E27B4DB3A61B}">
      <dgm:prSet/>
      <dgm:spPr/>
      <dgm:t>
        <a:bodyPr/>
        <a:lstStyle/>
        <a:p>
          <a:endParaRPr lang="es-PE"/>
        </a:p>
      </dgm:t>
    </dgm:pt>
    <dgm:pt modelId="{14C6C557-8CF9-4539-8914-59CF11FB3DEA}" type="parTrans" cxnId="{B46004CF-467D-41FE-8846-E27B4DB3A61B}">
      <dgm:prSet/>
      <dgm:spPr/>
      <dgm:t>
        <a:bodyPr/>
        <a:lstStyle/>
        <a:p>
          <a:endParaRPr lang="es-PE"/>
        </a:p>
      </dgm:t>
    </dgm:pt>
    <dgm:pt modelId="{3CA1CAD9-60C4-4DC3-8A1E-4C16B3DB2FE4}">
      <dgm:prSet phldrT="[Texto]" custT="1"/>
      <dgm:spPr>
        <a:solidFill>
          <a:srgbClr val="00B050">
            <a:alpha val="90000"/>
          </a:srgbClr>
        </a:solidFill>
      </dgm:spPr>
      <dgm:t>
        <a:bodyPr/>
        <a:lstStyle/>
        <a:p>
          <a:pPr algn="l" rtl="0"/>
          <a:r>
            <a:rPr kumimoji="0" lang="es-PE" sz="1400" b="1" i="0" u="none" strike="noStrike" cap="all" spc="0" normalizeH="0" baseline="0" dirty="0" smtClean="0">
              <a:ln/>
              <a:effectLst/>
              <a:uLnTx/>
              <a:uFillTx/>
              <a:latin typeface="Times New Roman" pitchFamily="18" charset="0"/>
              <a:ea typeface="+mj-ea"/>
              <a:cs typeface="Times New Roman" pitchFamily="18" charset="0"/>
            </a:rPr>
            <a:t>Conjuntos Numéricos. La Recta numérica Números reales. Representación geométrica de los reales.</a:t>
          </a:r>
          <a:endParaRPr kumimoji="0" lang="es-PE" sz="1400" b="1" i="0" u="none" strike="noStrike" cap="all" spc="0" normalizeH="0" baseline="0" noProof="0" dirty="0" smtClean="0">
            <a:ln/>
            <a:effectLst/>
            <a:uLnTx/>
            <a:uFillTx/>
            <a:latin typeface="Times New Roman" pitchFamily="18" charset="0"/>
            <a:ea typeface="+mj-ea"/>
            <a:cs typeface="Times New Roman" pitchFamily="18" charset="0"/>
          </a:endParaRPr>
        </a:p>
      </dgm:t>
    </dgm:pt>
    <dgm:pt modelId="{F7871A60-3AA1-42C0-B9E4-56D9FC46F62C}" type="sibTrans" cxnId="{23977D96-6E7D-4FB8-AF2B-BA0D888C3C77}">
      <dgm:prSet/>
      <dgm:spPr/>
      <dgm:t>
        <a:bodyPr/>
        <a:lstStyle/>
        <a:p>
          <a:endParaRPr lang="es-PE"/>
        </a:p>
      </dgm:t>
    </dgm:pt>
    <dgm:pt modelId="{86F78832-BBB5-4A3B-8E9E-720B8DC7CA31}" type="parTrans" cxnId="{23977D96-6E7D-4FB8-AF2B-BA0D888C3C77}">
      <dgm:prSet/>
      <dgm:spPr/>
      <dgm:t>
        <a:bodyPr/>
        <a:lstStyle/>
        <a:p>
          <a:endParaRPr lang="es-PE"/>
        </a:p>
      </dgm:t>
    </dgm:pt>
    <dgm:pt modelId="{64333ED5-3299-49EA-8711-3230D4A5551C}">
      <dgm:prSet custT="1"/>
      <dgm:spPr>
        <a:solidFill>
          <a:srgbClr val="FFFF00">
            <a:alpha val="90000"/>
          </a:srgbClr>
        </a:solidFill>
      </dgm:spPr>
      <dgm:t>
        <a:bodyPr/>
        <a:lstStyle/>
        <a:p>
          <a:pPr algn="l" rtl="0"/>
          <a:r>
            <a:rPr kumimoji="0" lang="es-PE" sz="1600" b="1" i="0" u="none" strike="noStrike" cap="none" spc="0" normalizeH="0" noProof="0" dirty="0" smtClean="0">
              <a:ln/>
              <a:effectLst/>
              <a:uLnTx/>
              <a:uFillTx/>
              <a:latin typeface="Times New Roman" pitchFamily="18" charset="0"/>
              <a:ea typeface="+mj-ea"/>
              <a:cs typeface="Times New Roman" pitchFamily="18" charset="0"/>
            </a:rPr>
            <a:t>INECUACIONES CON VALOR ABSOLUTO</a:t>
          </a:r>
        </a:p>
      </dgm:t>
    </dgm:pt>
    <dgm:pt modelId="{782F94FB-439D-4CAF-B46B-68AD00E7A049}" type="sibTrans" cxnId="{9B939A26-F3FB-47EA-8CC4-D084225759F3}">
      <dgm:prSet/>
      <dgm:spPr/>
      <dgm:t>
        <a:bodyPr/>
        <a:lstStyle/>
        <a:p>
          <a:endParaRPr lang="es-PE"/>
        </a:p>
      </dgm:t>
    </dgm:pt>
    <dgm:pt modelId="{B9A4C5C3-B7F4-408C-A00F-EFB40EC2B137}" type="parTrans" cxnId="{9B939A26-F3FB-47EA-8CC4-D084225759F3}">
      <dgm:prSet/>
      <dgm:spPr/>
      <dgm:t>
        <a:bodyPr/>
        <a:lstStyle/>
        <a:p>
          <a:endParaRPr lang="es-PE"/>
        </a:p>
      </dgm:t>
    </dgm:pt>
    <dgm:pt modelId="{954E80D3-6A2D-4845-B233-CFCE7EA5B437}">
      <dgm:prSet custT="1"/>
      <dgm:spPr>
        <a:solidFill>
          <a:srgbClr val="00B050">
            <a:alpha val="90000"/>
          </a:srgbClr>
        </a:solidFill>
      </dgm:spPr>
      <dgm:t>
        <a:bodyPr/>
        <a:lstStyle/>
        <a:p>
          <a:pPr algn="just"/>
          <a:r>
            <a:rPr kumimoji="0" lang="es-PE" sz="1400" b="1" i="0" u="none" strike="noStrike" cap="none" spc="0" normalizeH="0" noProof="0" dirty="0" smtClean="0">
              <a:ln/>
              <a:effectLst/>
              <a:uLnTx/>
              <a:uFillTx/>
              <a:latin typeface="Times New Roman" pitchFamily="18" charset="0"/>
              <a:ea typeface="+mj-ea"/>
              <a:cs typeface="Times New Roman" pitchFamily="18" charset="0"/>
            </a:rPr>
            <a:t>INTERVALOS. OPERACIONES CON INTERVALOS</a:t>
          </a:r>
        </a:p>
      </dgm:t>
    </dgm:pt>
    <dgm:pt modelId="{FD019D2F-72BA-4079-A715-28CF06F23B1A}" type="sibTrans" cxnId="{E007B3C4-3292-49FC-A297-6697B251F1CF}">
      <dgm:prSet/>
      <dgm:spPr/>
      <dgm:t>
        <a:bodyPr/>
        <a:lstStyle/>
        <a:p>
          <a:endParaRPr lang="es-MX"/>
        </a:p>
      </dgm:t>
    </dgm:pt>
    <dgm:pt modelId="{E4435219-CF2D-4F86-83DB-B2E10A55A540}" type="parTrans" cxnId="{E007B3C4-3292-49FC-A297-6697B251F1CF}">
      <dgm:prSet/>
      <dgm:spPr/>
      <dgm:t>
        <a:bodyPr/>
        <a:lstStyle/>
        <a:p>
          <a:endParaRPr lang="es-MX"/>
        </a:p>
      </dgm:t>
    </dgm:pt>
    <dgm:pt modelId="{0C7ED09F-8048-41B8-BDCB-3A6B103FD97B}">
      <dgm:prSet custT="1"/>
      <dgm:spPr>
        <a:solidFill>
          <a:srgbClr val="00B050">
            <a:alpha val="90000"/>
          </a:srgbClr>
        </a:solidFill>
      </dgm:spPr>
      <dgm:t>
        <a:bodyPr anchor="ctr" anchorCtr="1"/>
        <a:lstStyle/>
        <a:p>
          <a:pPr algn="l" rtl="0"/>
          <a:r>
            <a:rPr kumimoji="0" lang="es-PE" sz="1400" b="1" i="0" u="none" strike="noStrike" cap="none" spc="0" normalizeH="0" baseline="0" noProof="0" dirty="0" smtClean="0">
              <a:ln/>
              <a:effectLst/>
              <a:uLnTx/>
              <a:uFillTx/>
              <a:latin typeface="Times New Roman" pitchFamily="18" charset="0"/>
              <a:ea typeface="+mj-ea"/>
              <a:cs typeface="Times New Roman" pitchFamily="18" charset="0"/>
            </a:rPr>
            <a:t>INECUACIONES POLINÓMICAS RACIONALES</a:t>
          </a:r>
        </a:p>
      </dgm:t>
    </dgm:pt>
    <dgm:pt modelId="{E70028C2-B5CA-41B9-A3A2-857964F6959B}" type="sibTrans" cxnId="{E9AB3E65-7B43-4A7A-9544-4EA47078C307}">
      <dgm:prSet/>
      <dgm:spPr/>
      <dgm:t>
        <a:bodyPr/>
        <a:lstStyle/>
        <a:p>
          <a:endParaRPr lang="es-PE"/>
        </a:p>
      </dgm:t>
    </dgm:pt>
    <dgm:pt modelId="{96756C56-8E08-4BC2-9C72-825CF6A94C71}" type="parTrans" cxnId="{E9AB3E65-7B43-4A7A-9544-4EA47078C307}">
      <dgm:prSet/>
      <dgm:spPr/>
      <dgm:t>
        <a:bodyPr/>
        <a:lstStyle/>
        <a:p>
          <a:endParaRPr lang="es-PE"/>
        </a:p>
      </dgm:t>
    </dgm:pt>
    <dgm:pt modelId="{CB0CCBC9-E3EF-446F-86CB-CD046F755015}">
      <dgm:prSet custT="1"/>
      <dgm:spPr>
        <a:solidFill>
          <a:srgbClr val="00B050">
            <a:alpha val="90000"/>
          </a:srgbClr>
        </a:solidFill>
      </dgm:spPr>
      <dgm:t>
        <a:bodyPr/>
        <a:lstStyle/>
        <a:p>
          <a:pPr algn="l"/>
          <a:r>
            <a:rPr lang="es-MX" sz="1400" b="1" dirty="0" smtClean="0">
              <a:latin typeface="Times New Roman" panose="02020603050405020304" pitchFamily="18" charset="0"/>
              <a:cs typeface="Times New Roman" panose="02020603050405020304" pitchFamily="18" charset="0"/>
            </a:rPr>
            <a:t>ECUACIONES LINEALES, ECUACIONES CUADRÁTICAS. EJERCICIOS DE APLICACIÓN</a:t>
          </a:r>
          <a:endParaRPr lang="es-MX" sz="1400" b="1" dirty="0">
            <a:latin typeface="Times New Roman" panose="02020603050405020304" pitchFamily="18" charset="0"/>
            <a:cs typeface="Times New Roman" panose="02020603050405020304" pitchFamily="18" charset="0"/>
          </a:endParaRPr>
        </a:p>
      </dgm:t>
    </dgm:pt>
    <dgm:pt modelId="{BE8C0275-2F35-42C8-A6FE-A0BFE64A9CF2}" type="parTrans" cxnId="{F2CC9419-A086-4AE9-B0F2-3C3863B64B2B}">
      <dgm:prSet/>
      <dgm:spPr>
        <a:solidFill>
          <a:schemeClr val="accent1"/>
        </a:solidFill>
        <a:ln w="25400">
          <a:solidFill>
            <a:schemeClr val="accent2">
              <a:lumMod val="60000"/>
              <a:lumOff val="40000"/>
            </a:schemeClr>
          </a:solidFill>
        </a:ln>
      </dgm:spPr>
      <dgm:t>
        <a:bodyPr/>
        <a:lstStyle/>
        <a:p>
          <a:endParaRPr lang="es-MX"/>
        </a:p>
      </dgm:t>
    </dgm:pt>
    <dgm:pt modelId="{FAFAB4A9-C658-44FA-91A0-41941C3E2634}" type="sibTrans" cxnId="{F2CC9419-A086-4AE9-B0F2-3C3863B64B2B}">
      <dgm:prSet/>
      <dgm:spPr/>
      <dgm:t>
        <a:bodyPr/>
        <a:lstStyle/>
        <a:p>
          <a:endParaRPr lang="es-MX"/>
        </a:p>
      </dgm:t>
    </dgm:pt>
    <dgm:pt modelId="{08F1C740-A5A8-42AF-81F4-29E992577357}">
      <dgm:prSet custT="1"/>
      <dgm:spPr>
        <a:solidFill>
          <a:srgbClr val="00B050">
            <a:alpha val="90000"/>
          </a:srgbClr>
        </a:solidFill>
      </dgm:spPr>
      <dgm:t>
        <a:bodyPr/>
        <a:lstStyle/>
        <a:p>
          <a:pPr algn="l"/>
          <a:r>
            <a:rPr lang="es-MX" sz="1400" b="1" dirty="0" smtClean="0">
              <a:latin typeface="Times New Roman" panose="02020603050405020304" pitchFamily="18" charset="0"/>
              <a:cs typeface="Times New Roman" panose="02020603050405020304" pitchFamily="18" charset="0"/>
            </a:rPr>
            <a:t>INECUACIONES LINEALES. INECUACIONES CUADRÁTICAS</a:t>
          </a:r>
          <a:endParaRPr lang="es-MX" sz="1400" dirty="0"/>
        </a:p>
      </dgm:t>
    </dgm:pt>
    <dgm:pt modelId="{C2A70F25-CF26-4CA6-9C57-62795DB24D59}" type="parTrans" cxnId="{B7B93343-1DD7-44C4-8AAC-62C5870D027E}">
      <dgm:prSet/>
      <dgm:spPr>
        <a:gradFill rotWithShape="0">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25400">
          <a:solidFill>
            <a:schemeClr val="accent2">
              <a:lumMod val="60000"/>
              <a:lumOff val="40000"/>
            </a:schemeClr>
          </a:solidFill>
        </a:ln>
      </dgm:spPr>
      <dgm:t>
        <a:bodyPr/>
        <a:lstStyle/>
        <a:p>
          <a:endParaRPr lang="es-MX"/>
        </a:p>
      </dgm:t>
    </dgm:pt>
    <dgm:pt modelId="{1ECAD81B-1037-485B-9C70-A1C45B509203}" type="sibTrans" cxnId="{B7B93343-1DD7-44C4-8AAC-62C5870D027E}">
      <dgm:prSet/>
      <dgm:spPr/>
      <dgm:t>
        <a:bodyPr/>
        <a:lstStyle/>
        <a:p>
          <a:endParaRPr lang="es-MX"/>
        </a:p>
      </dgm:t>
    </dgm:pt>
    <dgm:pt modelId="{F0200834-AE4B-44EB-A757-F071A47B2DB4}">
      <dgm:prSet custT="1"/>
      <dgm:spPr>
        <a:solidFill>
          <a:srgbClr val="00B050">
            <a:alpha val="90000"/>
          </a:srgbClr>
        </a:solidFill>
      </dgm:spPr>
      <dgm:t>
        <a:bodyPr/>
        <a:lstStyle/>
        <a:p>
          <a:pPr algn="l"/>
          <a:r>
            <a:rPr lang="es-MX" sz="1400" b="1" dirty="0" smtClean="0">
              <a:latin typeface="Times New Roman" panose="02020603050405020304" pitchFamily="18" charset="0"/>
              <a:cs typeface="Times New Roman" panose="02020603050405020304" pitchFamily="18" charset="0"/>
            </a:rPr>
            <a:t>VALOR ABSOLIUTO. PROPIEDADES. ECUACIONES LINEALES CON VALOR ABSOLUTO</a:t>
          </a:r>
          <a:endParaRPr lang="es-MX" sz="1400" b="1" dirty="0">
            <a:latin typeface="Times New Roman" panose="02020603050405020304" pitchFamily="18" charset="0"/>
            <a:cs typeface="Times New Roman" panose="02020603050405020304" pitchFamily="18" charset="0"/>
          </a:endParaRPr>
        </a:p>
      </dgm:t>
    </dgm:pt>
    <dgm:pt modelId="{9A0EA8D6-D988-4EB4-9F51-09E9C33492A4}" type="parTrans" cxnId="{C4FAB313-FF71-46D8-9AD4-4D2AB28766AD}">
      <dgm:prSet/>
      <dgm:spPr>
        <a:solidFill>
          <a:schemeClr val="accent2"/>
        </a:solidFill>
        <a:ln w="25400">
          <a:solidFill>
            <a:schemeClr val="accent2">
              <a:lumMod val="60000"/>
              <a:lumOff val="40000"/>
            </a:schemeClr>
          </a:solidFill>
        </a:ln>
      </dgm:spPr>
      <dgm:t>
        <a:bodyPr/>
        <a:lstStyle/>
        <a:p>
          <a:endParaRPr lang="es-MX"/>
        </a:p>
      </dgm:t>
    </dgm:pt>
    <dgm:pt modelId="{C005FEAF-787A-445E-92B4-FD502690FACD}" type="sibTrans" cxnId="{C4FAB313-FF71-46D8-9AD4-4D2AB28766AD}">
      <dgm:prSet/>
      <dgm:spPr/>
      <dgm:t>
        <a:bodyPr/>
        <a:lstStyle/>
        <a:p>
          <a:endParaRPr lang="es-MX"/>
        </a:p>
      </dgm:t>
    </dgm:pt>
    <dgm:pt modelId="{13D5FBB9-9847-4EE8-B71E-08F4655D9C8B}" type="pres">
      <dgm:prSet presAssocID="{6D10C1AD-0DC5-4277-9ECA-CC292663C1BE}" presName="hierChild1" presStyleCnt="0">
        <dgm:presLayoutVars>
          <dgm:chPref val="1"/>
          <dgm:dir/>
          <dgm:animOne val="branch"/>
          <dgm:animLvl val="lvl"/>
          <dgm:resizeHandles/>
        </dgm:presLayoutVars>
      </dgm:prSet>
      <dgm:spPr/>
      <dgm:t>
        <a:bodyPr/>
        <a:lstStyle/>
        <a:p>
          <a:endParaRPr lang="es-PE"/>
        </a:p>
      </dgm:t>
    </dgm:pt>
    <dgm:pt modelId="{D4B6FC51-954F-43AB-8EE8-F959752A5616}" type="pres">
      <dgm:prSet presAssocID="{B50BB0C5-4E1B-4570-B7DA-5EA117BEFB16}" presName="hierRoot1" presStyleCnt="0"/>
      <dgm:spPr/>
    </dgm:pt>
    <dgm:pt modelId="{30A489D5-2D2A-4ED1-A479-0495F98CED78}" type="pres">
      <dgm:prSet presAssocID="{B50BB0C5-4E1B-4570-B7DA-5EA117BEFB16}" presName="composite" presStyleCnt="0"/>
      <dgm:spPr/>
    </dgm:pt>
    <dgm:pt modelId="{97BCF3A8-6D30-4512-86DA-F583C2F3A08E}" type="pres">
      <dgm:prSet presAssocID="{B50BB0C5-4E1B-4570-B7DA-5EA117BEFB16}" presName="background" presStyleLbl="node0" presStyleIdx="0" presStyleCnt="1"/>
      <dgm:spPr/>
    </dgm:pt>
    <dgm:pt modelId="{F7E455F3-9B8E-46C0-AE52-890D0CBB688C}" type="pres">
      <dgm:prSet presAssocID="{B50BB0C5-4E1B-4570-B7DA-5EA117BEFB16}" presName="text" presStyleLbl="fgAcc0" presStyleIdx="0" presStyleCnt="1" custScaleX="235692" custScaleY="290661" custLinFactNeighborX="9498" custLinFactNeighborY="-65927">
        <dgm:presLayoutVars>
          <dgm:chPref val="3"/>
        </dgm:presLayoutVars>
      </dgm:prSet>
      <dgm:spPr/>
      <dgm:t>
        <a:bodyPr/>
        <a:lstStyle/>
        <a:p>
          <a:endParaRPr lang="es-PE"/>
        </a:p>
      </dgm:t>
    </dgm:pt>
    <dgm:pt modelId="{EB85F1EF-D255-4197-847D-114FB75E95D4}" type="pres">
      <dgm:prSet presAssocID="{B50BB0C5-4E1B-4570-B7DA-5EA117BEFB16}" presName="hierChild2" presStyleCnt="0"/>
      <dgm:spPr/>
    </dgm:pt>
    <dgm:pt modelId="{332A664F-FFB6-4609-8D87-D534279E6EFE}" type="pres">
      <dgm:prSet presAssocID="{86F78832-BBB5-4A3B-8E9E-720B8DC7CA31}" presName="Name10" presStyleLbl="parChTrans1D2" presStyleIdx="0" presStyleCnt="4"/>
      <dgm:spPr/>
      <dgm:t>
        <a:bodyPr/>
        <a:lstStyle/>
        <a:p>
          <a:endParaRPr lang="es-PE"/>
        </a:p>
      </dgm:t>
    </dgm:pt>
    <dgm:pt modelId="{B600DAB6-7EDF-42A9-9041-BA6141770A57}" type="pres">
      <dgm:prSet presAssocID="{3CA1CAD9-60C4-4DC3-8A1E-4C16B3DB2FE4}" presName="hierRoot2" presStyleCnt="0"/>
      <dgm:spPr/>
    </dgm:pt>
    <dgm:pt modelId="{75E1F979-FA3B-46B8-ABA0-6A9DDFC7A3DC}" type="pres">
      <dgm:prSet presAssocID="{3CA1CAD9-60C4-4DC3-8A1E-4C16B3DB2FE4}" presName="composite2" presStyleCnt="0"/>
      <dgm:spPr/>
    </dgm:pt>
    <dgm:pt modelId="{43329777-BF7C-468E-BA67-326C73A7EEDD}" type="pres">
      <dgm:prSet presAssocID="{3CA1CAD9-60C4-4DC3-8A1E-4C16B3DB2FE4}" presName="background2" presStyleLbl="node2" presStyleIdx="0" presStyleCnt="4"/>
      <dgm:spPr/>
    </dgm:pt>
    <dgm:pt modelId="{6055F327-6FBD-46A5-9AD3-C7E7B266F598}" type="pres">
      <dgm:prSet presAssocID="{3CA1CAD9-60C4-4DC3-8A1E-4C16B3DB2FE4}" presName="text2" presStyleLbl="fgAcc2" presStyleIdx="0" presStyleCnt="4" custScaleX="278522" custScaleY="272914" custLinFactNeighborX="-235" custLinFactNeighborY="-37086">
        <dgm:presLayoutVars>
          <dgm:chPref val="3"/>
        </dgm:presLayoutVars>
      </dgm:prSet>
      <dgm:spPr/>
      <dgm:t>
        <a:bodyPr/>
        <a:lstStyle/>
        <a:p>
          <a:endParaRPr lang="es-PE"/>
        </a:p>
      </dgm:t>
    </dgm:pt>
    <dgm:pt modelId="{80FABF47-ACEC-44EB-81DF-A25EF12A790B}" type="pres">
      <dgm:prSet presAssocID="{3CA1CAD9-60C4-4DC3-8A1E-4C16B3DB2FE4}" presName="hierChild3" presStyleCnt="0"/>
      <dgm:spPr/>
    </dgm:pt>
    <dgm:pt modelId="{1454184A-7799-4C31-AC5A-973C2FFF748F}" type="pres">
      <dgm:prSet presAssocID="{BE8C0275-2F35-42C8-A6FE-A0BFE64A9CF2}" presName="Name17" presStyleLbl="parChTrans1D3" presStyleIdx="0" presStyleCnt="3"/>
      <dgm:spPr/>
      <dgm:t>
        <a:bodyPr/>
        <a:lstStyle/>
        <a:p>
          <a:endParaRPr lang="es-MX"/>
        </a:p>
      </dgm:t>
    </dgm:pt>
    <dgm:pt modelId="{B70EB786-157E-4480-85B8-9434C46EE1A6}" type="pres">
      <dgm:prSet presAssocID="{CB0CCBC9-E3EF-446F-86CB-CD046F755015}" presName="hierRoot3" presStyleCnt="0"/>
      <dgm:spPr/>
    </dgm:pt>
    <dgm:pt modelId="{1DE53742-F2E4-41B9-99AB-2DD6BAE2227C}" type="pres">
      <dgm:prSet presAssocID="{CB0CCBC9-E3EF-446F-86CB-CD046F755015}" presName="composite3" presStyleCnt="0"/>
      <dgm:spPr/>
    </dgm:pt>
    <dgm:pt modelId="{39C9425D-8B30-48CF-A36F-7A41442F7FDB}" type="pres">
      <dgm:prSet presAssocID="{CB0CCBC9-E3EF-446F-86CB-CD046F755015}" presName="background3" presStyleLbl="node3" presStyleIdx="0" presStyleCnt="3"/>
      <dgm:spPr>
        <a:solidFill>
          <a:schemeClr val="accent2"/>
        </a:solidFill>
      </dgm:spPr>
      <dgm:t>
        <a:bodyPr/>
        <a:lstStyle/>
        <a:p>
          <a:endParaRPr lang="es-MX"/>
        </a:p>
      </dgm:t>
    </dgm:pt>
    <dgm:pt modelId="{8A55D33D-6916-4FBD-94E9-A4878C50F8C4}" type="pres">
      <dgm:prSet presAssocID="{CB0CCBC9-E3EF-446F-86CB-CD046F755015}" presName="text3" presStyleLbl="fgAcc3" presStyleIdx="0" presStyleCnt="3" custScaleX="266696" custScaleY="280452" custLinFactNeighborX="-236" custLinFactNeighborY="-41093">
        <dgm:presLayoutVars>
          <dgm:chPref val="3"/>
        </dgm:presLayoutVars>
      </dgm:prSet>
      <dgm:spPr/>
      <dgm:t>
        <a:bodyPr/>
        <a:lstStyle/>
        <a:p>
          <a:endParaRPr lang="es-MX"/>
        </a:p>
      </dgm:t>
    </dgm:pt>
    <dgm:pt modelId="{5A186703-50B6-4F53-9663-E5080ADEB7AC}" type="pres">
      <dgm:prSet presAssocID="{CB0CCBC9-E3EF-446F-86CB-CD046F755015}" presName="hierChild4" presStyleCnt="0"/>
      <dgm:spPr/>
    </dgm:pt>
    <dgm:pt modelId="{01756DAE-0081-4665-B3FA-FEFB5363B22D}" type="pres">
      <dgm:prSet presAssocID="{E4435219-CF2D-4F86-83DB-B2E10A55A540}" presName="Name10" presStyleLbl="parChTrans1D2" presStyleIdx="1" presStyleCnt="4"/>
      <dgm:spPr/>
      <dgm:t>
        <a:bodyPr/>
        <a:lstStyle/>
        <a:p>
          <a:endParaRPr lang="es-MX"/>
        </a:p>
      </dgm:t>
    </dgm:pt>
    <dgm:pt modelId="{1CA98EEF-7211-4A63-A4E7-BC6B19B14DEB}" type="pres">
      <dgm:prSet presAssocID="{954E80D3-6A2D-4845-B233-CFCE7EA5B437}" presName="hierRoot2" presStyleCnt="0"/>
      <dgm:spPr/>
    </dgm:pt>
    <dgm:pt modelId="{DB058176-B900-4072-8E81-73F57B964739}" type="pres">
      <dgm:prSet presAssocID="{954E80D3-6A2D-4845-B233-CFCE7EA5B437}" presName="composite2" presStyleCnt="0"/>
      <dgm:spPr/>
    </dgm:pt>
    <dgm:pt modelId="{BA692F21-C0C7-4A20-8077-1AB8B665C40F}" type="pres">
      <dgm:prSet presAssocID="{954E80D3-6A2D-4845-B233-CFCE7EA5B437}" presName="background2" presStyleLbl="node2" presStyleIdx="1" presStyleCnt="4"/>
      <dgm:spPr/>
    </dgm:pt>
    <dgm:pt modelId="{6C0C543A-68D5-48A5-81FE-0CDFEB8B9F16}" type="pres">
      <dgm:prSet presAssocID="{954E80D3-6A2D-4845-B233-CFCE7EA5B437}" presName="text2" presStyleLbl="fgAcc2" presStyleIdx="1" presStyleCnt="4" custScaleX="227550" custScaleY="259799" custLinFactNeighborX="14083" custLinFactNeighborY="-37086">
        <dgm:presLayoutVars>
          <dgm:chPref val="3"/>
        </dgm:presLayoutVars>
      </dgm:prSet>
      <dgm:spPr/>
      <dgm:t>
        <a:bodyPr/>
        <a:lstStyle/>
        <a:p>
          <a:endParaRPr lang="es-MX"/>
        </a:p>
      </dgm:t>
    </dgm:pt>
    <dgm:pt modelId="{4607D51B-B9ED-4239-BDA5-3D9B40427677}" type="pres">
      <dgm:prSet presAssocID="{954E80D3-6A2D-4845-B233-CFCE7EA5B437}" presName="hierChild3" presStyleCnt="0"/>
      <dgm:spPr/>
    </dgm:pt>
    <dgm:pt modelId="{2122CA79-8C33-46AA-9BC8-025764D97EB6}" type="pres">
      <dgm:prSet presAssocID="{C2A70F25-CF26-4CA6-9C57-62795DB24D59}" presName="Name17" presStyleLbl="parChTrans1D3" presStyleIdx="1" presStyleCnt="3"/>
      <dgm:spPr/>
      <dgm:t>
        <a:bodyPr/>
        <a:lstStyle/>
        <a:p>
          <a:endParaRPr lang="es-MX"/>
        </a:p>
      </dgm:t>
    </dgm:pt>
    <dgm:pt modelId="{82CF8F78-E4A2-4CB1-8D76-52C7763BF5D0}" type="pres">
      <dgm:prSet presAssocID="{08F1C740-A5A8-42AF-81F4-29E992577357}" presName="hierRoot3" presStyleCnt="0"/>
      <dgm:spPr/>
    </dgm:pt>
    <dgm:pt modelId="{BDFE027C-F733-419C-821E-A27B6111DCFF}" type="pres">
      <dgm:prSet presAssocID="{08F1C740-A5A8-42AF-81F4-29E992577357}" presName="composite3" presStyleCnt="0"/>
      <dgm:spPr/>
    </dgm:pt>
    <dgm:pt modelId="{C9D6EEA7-B0B3-4852-8B2A-CC3E2523C58A}" type="pres">
      <dgm:prSet presAssocID="{08F1C740-A5A8-42AF-81F4-29E992577357}" presName="background3" presStyleLbl="node3" presStyleIdx="1" presStyleCnt="3"/>
      <dgm:spPr>
        <a:solidFill>
          <a:schemeClr val="accent2"/>
        </a:solidFill>
      </dgm:spPr>
      <dgm:t>
        <a:bodyPr/>
        <a:lstStyle/>
        <a:p>
          <a:endParaRPr lang="es-MX"/>
        </a:p>
      </dgm:t>
    </dgm:pt>
    <dgm:pt modelId="{44CAC014-0256-4EA3-879A-C3F1DB3CDDEA}" type="pres">
      <dgm:prSet presAssocID="{08F1C740-A5A8-42AF-81F4-29E992577357}" presName="text3" presStyleLbl="fgAcc3" presStyleIdx="1" presStyleCnt="3" custScaleX="219777" custScaleY="271079" custLinFactNeighborX="14210" custLinFactNeighborY="-19940">
        <dgm:presLayoutVars>
          <dgm:chPref val="3"/>
        </dgm:presLayoutVars>
      </dgm:prSet>
      <dgm:spPr/>
      <dgm:t>
        <a:bodyPr/>
        <a:lstStyle/>
        <a:p>
          <a:endParaRPr lang="es-MX"/>
        </a:p>
      </dgm:t>
    </dgm:pt>
    <dgm:pt modelId="{50D891EC-F069-4FDD-A647-DD51D34CB001}" type="pres">
      <dgm:prSet presAssocID="{08F1C740-A5A8-42AF-81F4-29E992577357}" presName="hierChild4" presStyleCnt="0"/>
      <dgm:spPr/>
    </dgm:pt>
    <dgm:pt modelId="{FB8E6456-F70F-4D93-A5E1-69DAD85FA27E}" type="pres">
      <dgm:prSet presAssocID="{96756C56-8E08-4BC2-9C72-825CF6A94C71}" presName="Name10" presStyleLbl="parChTrans1D2" presStyleIdx="2" presStyleCnt="4"/>
      <dgm:spPr/>
      <dgm:t>
        <a:bodyPr/>
        <a:lstStyle/>
        <a:p>
          <a:endParaRPr lang="es-PE"/>
        </a:p>
      </dgm:t>
    </dgm:pt>
    <dgm:pt modelId="{ADA619CF-CBAB-45D8-ABF4-9CFFDE83D385}" type="pres">
      <dgm:prSet presAssocID="{0C7ED09F-8048-41B8-BDCB-3A6B103FD97B}" presName="hierRoot2" presStyleCnt="0"/>
      <dgm:spPr/>
    </dgm:pt>
    <dgm:pt modelId="{0BDD7C41-8644-4F9B-A375-B0E85D8737F4}" type="pres">
      <dgm:prSet presAssocID="{0C7ED09F-8048-41B8-BDCB-3A6B103FD97B}" presName="composite2" presStyleCnt="0"/>
      <dgm:spPr/>
    </dgm:pt>
    <dgm:pt modelId="{8CD86951-04B1-4078-8818-E1E8F1392E17}" type="pres">
      <dgm:prSet presAssocID="{0C7ED09F-8048-41B8-BDCB-3A6B103FD97B}" presName="background2" presStyleLbl="node2" presStyleIdx="2" presStyleCnt="4"/>
      <dgm:spPr/>
    </dgm:pt>
    <dgm:pt modelId="{BEB0E2CC-469D-4E50-90C9-99C322826C3B}" type="pres">
      <dgm:prSet presAssocID="{0C7ED09F-8048-41B8-BDCB-3A6B103FD97B}" presName="text2" presStyleLbl="fgAcc2" presStyleIdx="2" presStyleCnt="4" custScaleX="224343" custScaleY="238592" custLinFactNeighborX="3550" custLinFactNeighborY="-18759">
        <dgm:presLayoutVars>
          <dgm:chPref val="3"/>
        </dgm:presLayoutVars>
      </dgm:prSet>
      <dgm:spPr/>
      <dgm:t>
        <a:bodyPr/>
        <a:lstStyle/>
        <a:p>
          <a:endParaRPr lang="es-PE"/>
        </a:p>
      </dgm:t>
    </dgm:pt>
    <dgm:pt modelId="{62C3DAF0-943E-40D3-9D6D-9A97E7C1424E}" type="pres">
      <dgm:prSet presAssocID="{0C7ED09F-8048-41B8-BDCB-3A6B103FD97B}" presName="hierChild3" presStyleCnt="0"/>
      <dgm:spPr/>
    </dgm:pt>
    <dgm:pt modelId="{872921F6-53B2-4BDC-BEBB-969FEC3BC3BC}" type="pres">
      <dgm:prSet presAssocID="{9A0EA8D6-D988-4EB4-9F51-09E9C33492A4}" presName="Name17" presStyleLbl="parChTrans1D3" presStyleIdx="2" presStyleCnt="3"/>
      <dgm:spPr/>
      <dgm:t>
        <a:bodyPr/>
        <a:lstStyle/>
        <a:p>
          <a:endParaRPr lang="es-MX"/>
        </a:p>
      </dgm:t>
    </dgm:pt>
    <dgm:pt modelId="{263B1775-2266-4EA5-9BE9-2A9D9B3AFA96}" type="pres">
      <dgm:prSet presAssocID="{F0200834-AE4B-44EB-A757-F071A47B2DB4}" presName="hierRoot3" presStyleCnt="0"/>
      <dgm:spPr/>
    </dgm:pt>
    <dgm:pt modelId="{2DC3A270-69CB-40E1-ABE7-C2EC68012422}" type="pres">
      <dgm:prSet presAssocID="{F0200834-AE4B-44EB-A757-F071A47B2DB4}" presName="composite3" presStyleCnt="0"/>
      <dgm:spPr/>
    </dgm:pt>
    <dgm:pt modelId="{F488CD40-3052-4559-A526-DFE2C0FE76F3}" type="pres">
      <dgm:prSet presAssocID="{F0200834-AE4B-44EB-A757-F071A47B2DB4}" presName="background3" presStyleLbl="node3" presStyleIdx="2" presStyleCnt="3"/>
      <dgm:spPr>
        <a:solidFill>
          <a:schemeClr val="accent2"/>
        </a:solidFill>
      </dgm:spPr>
      <dgm:t>
        <a:bodyPr/>
        <a:lstStyle/>
        <a:p>
          <a:endParaRPr lang="es-MX"/>
        </a:p>
      </dgm:t>
    </dgm:pt>
    <dgm:pt modelId="{EAD5C7C9-E59F-4CFC-AE6D-8A1CDDA33BB6}" type="pres">
      <dgm:prSet presAssocID="{F0200834-AE4B-44EB-A757-F071A47B2DB4}" presName="text3" presStyleLbl="fgAcc3" presStyleIdx="2" presStyleCnt="3" custScaleX="239031" custScaleY="265484" custLinFactNeighborX="3687" custLinFactNeighborY="-17455">
        <dgm:presLayoutVars>
          <dgm:chPref val="3"/>
        </dgm:presLayoutVars>
      </dgm:prSet>
      <dgm:spPr/>
      <dgm:t>
        <a:bodyPr/>
        <a:lstStyle/>
        <a:p>
          <a:endParaRPr lang="es-MX"/>
        </a:p>
      </dgm:t>
    </dgm:pt>
    <dgm:pt modelId="{A6C2EBCC-BA1D-4D51-B5DD-2B6E14EFACCF}" type="pres">
      <dgm:prSet presAssocID="{F0200834-AE4B-44EB-A757-F071A47B2DB4}" presName="hierChild4" presStyleCnt="0"/>
      <dgm:spPr/>
    </dgm:pt>
    <dgm:pt modelId="{09EA558D-5C92-452F-9B5C-6874EFB5E859}" type="pres">
      <dgm:prSet presAssocID="{B9A4C5C3-B7F4-408C-A00F-EFB40EC2B137}" presName="Name10" presStyleLbl="parChTrans1D2" presStyleIdx="3" presStyleCnt="4"/>
      <dgm:spPr/>
      <dgm:t>
        <a:bodyPr/>
        <a:lstStyle/>
        <a:p>
          <a:endParaRPr lang="es-PE"/>
        </a:p>
      </dgm:t>
    </dgm:pt>
    <dgm:pt modelId="{327B169A-19F3-4078-917D-93EDE5023C3D}" type="pres">
      <dgm:prSet presAssocID="{64333ED5-3299-49EA-8711-3230D4A5551C}" presName="hierRoot2" presStyleCnt="0"/>
      <dgm:spPr/>
    </dgm:pt>
    <dgm:pt modelId="{8EF1B08C-9162-4D26-9209-F7B3FE294187}" type="pres">
      <dgm:prSet presAssocID="{64333ED5-3299-49EA-8711-3230D4A5551C}" presName="composite2" presStyleCnt="0"/>
      <dgm:spPr/>
    </dgm:pt>
    <dgm:pt modelId="{DCC8AF2B-6924-48E8-A6A6-09BEAC0B5C3B}" type="pres">
      <dgm:prSet presAssocID="{64333ED5-3299-49EA-8711-3230D4A5551C}" presName="background2" presStyleLbl="node2" presStyleIdx="3" presStyleCnt="4"/>
      <dgm:spPr/>
    </dgm:pt>
    <dgm:pt modelId="{E5DE3661-A021-43AE-B206-496E9A0A2354}" type="pres">
      <dgm:prSet presAssocID="{64333ED5-3299-49EA-8711-3230D4A5551C}" presName="text2" presStyleLbl="fgAcc2" presStyleIdx="3" presStyleCnt="4" custScaleX="221087" custScaleY="239025" custLinFactNeighborX="24921" custLinFactNeighborY="-25221">
        <dgm:presLayoutVars>
          <dgm:chPref val="3"/>
        </dgm:presLayoutVars>
      </dgm:prSet>
      <dgm:spPr/>
      <dgm:t>
        <a:bodyPr/>
        <a:lstStyle/>
        <a:p>
          <a:endParaRPr lang="es-PE"/>
        </a:p>
      </dgm:t>
    </dgm:pt>
    <dgm:pt modelId="{AFC031FD-C238-4779-BC59-FD6051C26413}" type="pres">
      <dgm:prSet presAssocID="{64333ED5-3299-49EA-8711-3230D4A5551C}" presName="hierChild3" presStyleCnt="0"/>
      <dgm:spPr/>
    </dgm:pt>
  </dgm:ptLst>
  <dgm:cxnLst>
    <dgm:cxn modelId="{9ED3E89E-7EB9-48DE-A388-A538CBF363CF}" type="presOf" srcId="{B9A4C5C3-B7F4-408C-A00F-EFB40EC2B137}" destId="{09EA558D-5C92-452F-9B5C-6874EFB5E859}" srcOrd="0" destOrd="0" presId="urn:microsoft.com/office/officeart/2005/8/layout/hierarchy1"/>
    <dgm:cxn modelId="{8EA41913-2159-4D31-A836-7141DE42636C}" type="presOf" srcId="{64333ED5-3299-49EA-8711-3230D4A5551C}" destId="{E5DE3661-A021-43AE-B206-496E9A0A2354}" srcOrd="0" destOrd="0" presId="urn:microsoft.com/office/officeart/2005/8/layout/hierarchy1"/>
    <dgm:cxn modelId="{C25831F8-6A83-4218-ABA5-1E5F2EDABA67}" type="presOf" srcId="{954E80D3-6A2D-4845-B233-CFCE7EA5B437}" destId="{6C0C543A-68D5-48A5-81FE-0CDFEB8B9F16}" srcOrd="0" destOrd="0" presId="urn:microsoft.com/office/officeart/2005/8/layout/hierarchy1"/>
    <dgm:cxn modelId="{897B4FD4-48C2-4127-9A55-9E7544067A8D}" type="presOf" srcId="{BE8C0275-2F35-42C8-A6FE-A0BFE64A9CF2}" destId="{1454184A-7799-4C31-AC5A-973C2FFF748F}" srcOrd="0" destOrd="0" presId="urn:microsoft.com/office/officeart/2005/8/layout/hierarchy1"/>
    <dgm:cxn modelId="{8B0D6719-8CDF-4768-9A04-07BE5F760AEC}" type="presOf" srcId="{08F1C740-A5A8-42AF-81F4-29E992577357}" destId="{44CAC014-0256-4EA3-879A-C3F1DB3CDDEA}" srcOrd="0" destOrd="0" presId="urn:microsoft.com/office/officeart/2005/8/layout/hierarchy1"/>
    <dgm:cxn modelId="{B46004CF-467D-41FE-8846-E27B4DB3A61B}" srcId="{6D10C1AD-0DC5-4277-9ECA-CC292663C1BE}" destId="{B50BB0C5-4E1B-4570-B7DA-5EA117BEFB16}" srcOrd="0" destOrd="0" parTransId="{14C6C557-8CF9-4539-8914-59CF11FB3DEA}" sibTransId="{51830B18-B0B6-438B-A68B-BD27C640682E}"/>
    <dgm:cxn modelId="{E9AB3E65-7B43-4A7A-9544-4EA47078C307}" srcId="{B50BB0C5-4E1B-4570-B7DA-5EA117BEFB16}" destId="{0C7ED09F-8048-41B8-BDCB-3A6B103FD97B}" srcOrd="2" destOrd="0" parTransId="{96756C56-8E08-4BC2-9C72-825CF6A94C71}" sibTransId="{E70028C2-B5CA-41B9-A3A2-857964F6959B}"/>
    <dgm:cxn modelId="{75545991-AEEA-4682-862B-DAD131D3F5B1}" type="presOf" srcId="{6D10C1AD-0DC5-4277-9ECA-CC292663C1BE}" destId="{13D5FBB9-9847-4EE8-B71E-08F4655D9C8B}" srcOrd="0" destOrd="0" presId="urn:microsoft.com/office/officeart/2005/8/layout/hierarchy1"/>
    <dgm:cxn modelId="{23977D96-6E7D-4FB8-AF2B-BA0D888C3C77}" srcId="{B50BB0C5-4E1B-4570-B7DA-5EA117BEFB16}" destId="{3CA1CAD9-60C4-4DC3-8A1E-4C16B3DB2FE4}" srcOrd="0" destOrd="0" parTransId="{86F78832-BBB5-4A3B-8E9E-720B8DC7CA31}" sibTransId="{F7871A60-3AA1-42C0-B9E4-56D9FC46F62C}"/>
    <dgm:cxn modelId="{F166FD98-B69C-41B3-8640-C2DBAAF1F204}" type="presOf" srcId="{B50BB0C5-4E1B-4570-B7DA-5EA117BEFB16}" destId="{F7E455F3-9B8E-46C0-AE52-890D0CBB688C}" srcOrd="0" destOrd="0" presId="urn:microsoft.com/office/officeart/2005/8/layout/hierarchy1"/>
    <dgm:cxn modelId="{C4FAB313-FF71-46D8-9AD4-4D2AB28766AD}" srcId="{0C7ED09F-8048-41B8-BDCB-3A6B103FD97B}" destId="{F0200834-AE4B-44EB-A757-F071A47B2DB4}" srcOrd="0" destOrd="0" parTransId="{9A0EA8D6-D988-4EB4-9F51-09E9C33492A4}" sibTransId="{C005FEAF-787A-445E-92B4-FD502690FACD}"/>
    <dgm:cxn modelId="{6158B9F8-08E3-4974-B60E-0CE0CB529564}" type="presOf" srcId="{E4435219-CF2D-4F86-83DB-B2E10A55A540}" destId="{01756DAE-0081-4665-B3FA-FEFB5363B22D}" srcOrd="0" destOrd="0" presId="urn:microsoft.com/office/officeart/2005/8/layout/hierarchy1"/>
    <dgm:cxn modelId="{E007B3C4-3292-49FC-A297-6697B251F1CF}" srcId="{B50BB0C5-4E1B-4570-B7DA-5EA117BEFB16}" destId="{954E80D3-6A2D-4845-B233-CFCE7EA5B437}" srcOrd="1" destOrd="0" parTransId="{E4435219-CF2D-4F86-83DB-B2E10A55A540}" sibTransId="{FD019D2F-72BA-4079-A715-28CF06F23B1A}"/>
    <dgm:cxn modelId="{CE9C31CA-328E-4266-BD31-29F812179B99}" type="presOf" srcId="{CB0CCBC9-E3EF-446F-86CB-CD046F755015}" destId="{8A55D33D-6916-4FBD-94E9-A4878C50F8C4}" srcOrd="0" destOrd="0" presId="urn:microsoft.com/office/officeart/2005/8/layout/hierarchy1"/>
    <dgm:cxn modelId="{A687AC24-F4EE-4A5A-9865-54D7196468C3}" type="presOf" srcId="{86F78832-BBB5-4A3B-8E9E-720B8DC7CA31}" destId="{332A664F-FFB6-4609-8D87-D534279E6EFE}" srcOrd="0" destOrd="0" presId="urn:microsoft.com/office/officeart/2005/8/layout/hierarchy1"/>
    <dgm:cxn modelId="{C0F52151-4C79-4E46-8410-A9913BAD1E74}" type="presOf" srcId="{3CA1CAD9-60C4-4DC3-8A1E-4C16B3DB2FE4}" destId="{6055F327-6FBD-46A5-9AD3-C7E7B266F598}" srcOrd="0" destOrd="0" presId="urn:microsoft.com/office/officeart/2005/8/layout/hierarchy1"/>
    <dgm:cxn modelId="{198CBB6F-3F80-482B-A064-D03046C5FC8B}" type="presOf" srcId="{F0200834-AE4B-44EB-A757-F071A47B2DB4}" destId="{EAD5C7C9-E59F-4CFC-AE6D-8A1CDDA33BB6}" srcOrd="0" destOrd="0" presId="urn:microsoft.com/office/officeart/2005/8/layout/hierarchy1"/>
    <dgm:cxn modelId="{E483DD43-60F9-4011-8B98-0CAEA24236F1}" type="presOf" srcId="{96756C56-8E08-4BC2-9C72-825CF6A94C71}" destId="{FB8E6456-F70F-4D93-A5E1-69DAD85FA27E}" srcOrd="0" destOrd="0" presId="urn:microsoft.com/office/officeart/2005/8/layout/hierarchy1"/>
    <dgm:cxn modelId="{B7B93343-1DD7-44C4-8AAC-62C5870D027E}" srcId="{954E80D3-6A2D-4845-B233-CFCE7EA5B437}" destId="{08F1C740-A5A8-42AF-81F4-29E992577357}" srcOrd="0" destOrd="0" parTransId="{C2A70F25-CF26-4CA6-9C57-62795DB24D59}" sibTransId="{1ECAD81B-1037-485B-9C70-A1C45B509203}"/>
    <dgm:cxn modelId="{5100FD86-BD22-49BA-B6F0-97A31873E863}" type="presOf" srcId="{9A0EA8D6-D988-4EB4-9F51-09E9C33492A4}" destId="{872921F6-53B2-4BDC-BEBB-969FEC3BC3BC}" srcOrd="0" destOrd="0" presId="urn:microsoft.com/office/officeart/2005/8/layout/hierarchy1"/>
    <dgm:cxn modelId="{67FEC2D3-0332-4653-AE44-C5B7A90DFF82}" type="presOf" srcId="{0C7ED09F-8048-41B8-BDCB-3A6B103FD97B}" destId="{BEB0E2CC-469D-4E50-90C9-99C322826C3B}" srcOrd="0" destOrd="0" presId="urn:microsoft.com/office/officeart/2005/8/layout/hierarchy1"/>
    <dgm:cxn modelId="{74B0BFB9-9431-4DC6-9C58-C17B3C414973}" type="presOf" srcId="{C2A70F25-CF26-4CA6-9C57-62795DB24D59}" destId="{2122CA79-8C33-46AA-9BC8-025764D97EB6}" srcOrd="0" destOrd="0" presId="urn:microsoft.com/office/officeart/2005/8/layout/hierarchy1"/>
    <dgm:cxn modelId="{F2CC9419-A086-4AE9-B0F2-3C3863B64B2B}" srcId="{3CA1CAD9-60C4-4DC3-8A1E-4C16B3DB2FE4}" destId="{CB0CCBC9-E3EF-446F-86CB-CD046F755015}" srcOrd="0" destOrd="0" parTransId="{BE8C0275-2F35-42C8-A6FE-A0BFE64A9CF2}" sibTransId="{FAFAB4A9-C658-44FA-91A0-41941C3E2634}"/>
    <dgm:cxn modelId="{9B939A26-F3FB-47EA-8CC4-D084225759F3}" srcId="{B50BB0C5-4E1B-4570-B7DA-5EA117BEFB16}" destId="{64333ED5-3299-49EA-8711-3230D4A5551C}" srcOrd="3" destOrd="0" parTransId="{B9A4C5C3-B7F4-408C-A00F-EFB40EC2B137}" sibTransId="{782F94FB-439D-4CAF-B46B-68AD00E7A049}"/>
    <dgm:cxn modelId="{BC899B04-20ED-435F-ADEE-7A4B559AE912}" type="presParOf" srcId="{13D5FBB9-9847-4EE8-B71E-08F4655D9C8B}" destId="{D4B6FC51-954F-43AB-8EE8-F959752A5616}" srcOrd="0" destOrd="0" presId="urn:microsoft.com/office/officeart/2005/8/layout/hierarchy1"/>
    <dgm:cxn modelId="{2F602C1F-41A6-4A87-9589-C39A0F72F4FE}" type="presParOf" srcId="{D4B6FC51-954F-43AB-8EE8-F959752A5616}" destId="{30A489D5-2D2A-4ED1-A479-0495F98CED78}" srcOrd="0" destOrd="0" presId="urn:microsoft.com/office/officeart/2005/8/layout/hierarchy1"/>
    <dgm:cxn modelId="{F3B98BCA-D347-4515-BF89-B505D0A1FEE3}" type="presParOf" srcId="{30A489D5-2D2A-4ED1-A479-0495F98CED78}" destId="{97BCF3A8-6D30-4512-86DA-F583C2F3A08E}" srcOrd="0" destOrd="0" presId="urn:microsoft.com/office/officeart/2005/8/layout/hierarchy1"/>
    <dgm:cxn modelId="{0A192BA2-44EC-4A84-B6BB-462DB7856746}" type="presParOf" srcId="{30A489D5-2D2A-4ED1-A479-0495F98CED78}" destId="{F7E455F3-9B8E-46C0-AE52-890D0CBB688C}" srcOrd="1" destOrd="0" presId="urn:microsoft.com/office/officeart/2005/8/layout/hierarchy1"/>
    <dgm:cxn modelId="{33B309D4-E5DA-4687-959A-15DA59BF4410}" type="presParOf" srcId="{D4B6FC51-954F-43AB-8EE8-F959752A5616}" destId="{EB85F1EF-D255-4197-847D-114FB75E95D4}" srcOrd="1" destOrd="0" presId="urn:microsoft.com/office/officeart/2005/8/layout/hierarchy1"/>
    <dgm:cxn modelId="{7907438C-05F2-4E60-B226-2685DCDBAF1D}" type="presParOf" srcId="{EB85F1EF-D255-4197-847D-114FB75E95D4}" destId="{332A664F-FFB6-4609-8D87-D534279E6EFE}" srcOrd="0" destOrd="0" presId="urn:microsoft.com/office/officeart/2005/8/layout/hierarchy1"/>
    <dgm:cxn modelId="{5ACE07B7-93B7-491B-BAE7-4210F58F408C}" type="presParOf" srcId="{EB85F1EF-D255-4197-847D-114FB75E95D4}" destId="{B600DAB6-7EDF-42A9-9041-BA6141770A57}" srcOrd="1" destOrd="0" presId="urn:microsoft.com/office/officeart/2005/8/layout/hierarchy1"/>
    <dgm:cxn modelId="{BE6CBF8B-DAF1-44CA-AE8F-D9E7B8E426BE}" type="presParOf" srcId="{B600DAB6-7EDF-42A9-9041-BA6141770A57}" destId="{75E1F979-FA3B-46B8-ABA0-6A9DDFC7A3DC}" srcOrd="0" destOrd="0" presId="urn:microsoft.com/office/officeart/2005/8/layout/hierarchy1"/>
    <dgm:cxn modelId="{3F82F39B-5903-4845-A8D5-62EDE9B99034}" type="presParOf" srcId="{75E1F979-FA3B-46B8-ABA0-6A9DDFC7A3DC}" destId="{43329777-BF7C-468E-BA67-326C73A7EEDD}" srcOrd="0" destOrd="0" presId="urn:microsoft.com/office/officeart/2005/8/layout/hierarchy1"/>
    <dgm:cxn modelId="{87BA7BAA-B4EF-436F-8D87-973332B0666F}" type="presParOf" srcId="{75E1F979-FA3B-46B8-ABA0-6A9DDFC7A3DC}" destId="{6055F327-6FBD-46A5-9AD3-C7E7B266F598}" srcOrd="1" destOrd="0" presId="urn:microsoft.com/office/officeart/2005/8/layout/hierarchy1"/>
    <dgm:cxn modelId="{54DAF48B-F67E-40E3-832A-5CDD4D57ADEC}" type="presParOf" srcId="{B600DAB6-7EDF-42A9-9041-BA6141770A57}" destId="{80FABF47-ACEC-44EB-81DF-A25EF12A790B}" srcOrd="1" destOrd="0" presId="urn:microsoft.com/office/officeart/2005/8/layout/hierarchy1"/>
    <dgm:cxn modelId="{0CC62E61-D34B-4B87-9BCA-DA7D28757BD8}" type="presParOf" srcId="{80FABF47-ACEC-44EB-81DF-A25EF12A790B}" destId="{1454184A-7799-4C31-AC5A-973C2FFF748F}" srcOrd="0" destOrd="0" presId="urn:microsoft.com/office/officeart/2005/8/layout/hierarchy1"/>
    <dgm:cxn modelId="{84B4AA2F-1819-452A-84B4-AEFBE8A04A8F}" type="presParOf" srcId="{80FABF47-ACEC-44EB-81DF-A25EF12A790B}" destId="{B70EB786-157E-4480-85B8-9434C46EE1A6}" srcOrd="1" destOrd="0" presId="urn:microsoft.com/office/officeart/2005/8/layout/hierarchy1"/>
    <dgm:cxn modelId="{DE94CED5-A56C-4664-A77C-056B7D02372B}" type="presParOf" srcId="{B70EB786-157E-4480-85B8-9434C46EE1A6}" destId="{1DE53742-F2E4-41B9-99AB-2DD6BAE2227C}" srcOrd="0" destOrd="0" presId="urn:microsoft.com/office/officeart/2005/8/layout/hierarchy1"/>
    <dgm:cxn modelId="{732F3D13-6EE3-445A-89A8-0EBFF123D282}" type="presParOf" srcId="{1DE53742-F2E4-41B9-99AB-2DD6BAE2227C}" destId="{39C9425D-8B30-48CF-A36F-7A41442F7FDB}" srcOrd="0" destOrd="0" presId="urn:microsoft.com/office/officeart/2005/8/layout/hierarchy1"/>
    <dgm:cxn modelId="{380A72AD-2EA7-47AC-A931-A9F0903874E9}" type="presParOf" srcId="{1DE53742-F2E4-41B9-99AB-2DD6BAE2227C}" destId="{8A55D33D-6916-4FBD-94E9-A4878C50F8C4}" srcOrd="1" destOrd="0" presId="urn:microsoft.com/office/officeart/2005/8/layout/hierarchy1"/>
    <dgm:cxn modelId="{FB0AEDF1-0F79-465A-868D-46909994C67F}" type="presParOf" srcId="{B70EB786-157E-4480-85B8-9434C46EE1A6}" destId="{5A186703-50B6-4F53-9663-E5080ADEB7AC}" srcOrd="1" destOrd="0" presId="urn:microsoft.com/office/officeart/2005/8/layout/hierarchy1"/>
    <dgm:cxn modelId="{2445798E-64D8-4671-A984-C9A51D787E6E}" type="presParOf" srcId="{EB85F1EF-D255-4197-847D-114FB75E95D4}" destId="{01756DAE-0081-4665-B3FA-FEFB5363B22D}" srcOrd="2" destOrd="0" presId="urn:microsoft.com/office/officeart/2005/8/layout/hierarchy1"/>
    <dgm:cxn modelId="{3DA5E7E4-30C9-4B90-B97F-4DE896F2CFAC}" type="presParOf" srcId="{EB85F1EF-D255-4197-847D-114FB75E95D4}" destId="{1CA98EEF-7211-4A63-A4E7-BC6B19B14DEB}" srcOrd="3" destOrd="0" presId="urn:microsoft.com/office/officeart/2005/8/layout/hierarchy1"/>
    <dgm:cxn modelId="{5148CC49-275A-4ACA-9A5D-BDB9C8D58C1F}" type="presParOf" srcId="{1CA98EEF-7211-4A63-A4E7-BC6B19B14DEB}" destId="{DB058176-B900-4072-8E81-73F57B964739}" srcOrd="0" destOrd="0" presId="urn:microsoft.com/office/officeart/2005/8/layout/hierarchy1"/>
    <dgm:cxn modelId="{0B15CBA3-C778-4C6C-9F28-D3CC5B208A10}" type="presParOf" srcId="{DB058176-B900-4072-8E81-73F57B964739}" destId="{BA692F21-C0C7-4A20-8077-1AB8B665C40F}" srcOrd="0" destOrd="0" presId="urn:microsoft.com/office/officeart/2005/8/layout/hierarchy1"/>
    <dgm:cxn modelId="{B05BD498-F09E-4D77-B756-C4F96F07B40F}" type="presParOf" srcId="{DB058176-B900-4072-8E81-73F57B964739}" destId="{6C0C543A-68D5-48A5-81FE-0CDFEB8B9F16}" srcOrd="1" destOrd="0" presId="urn:microsoft.com/office/officeart/2005/8/layout/hierarchy1"/>
    <dgm:cxn modelId="{C68A3D5E-94B2-4328-9DF8-8CD76715BB94}" type="presParOf" srcId="{1CA98EEF-7211-4A63-A4E7-BC6B19B14DEB}" destId="{4607D51B-B9ED-4239-BDA5-3D9B40427677}" srcOrd="1" destOrd="0" presId="urn:microsoft.com/office/officeart/2005/8/layout/hierarchy1"/>
    <dgm:cxn modelId="{13A847BE-473A-4537-B718-D19D097A1023}" type="presParOf" srcId="{4607D51B-B9ED-4239-BDA5-3D9B40427677}" destId="{2122CA79-8C33-46AA-9BC8-025764D97EB6}" srcOrd="0" destOrd="0" presId="urn:microsoft.com/office/officeart/2005/8/layout/hierarchy1"/>
    <dgm:cxn modelId="{36B45759-E218-40D0-8D60-30667BE6CC14}" type="presParOf" srcId="{4607D51B-B9ED-4239-BDA5-3D9B40427677}" destId="{82CF8F78-E4A2-4CB1-8D76-52C7763BF5D0}" srcOrd="1" destOrd="0" presId="urn:microsoft.com/office/officeart/2005/8/layout/hierarchy1"/>
    <dgm:cxn modelId="{7D4E716A-9C0E-4421-B9F4-1F52F1A53902}" type="presParOf" srcId="{82CF8F78-E4A2-4CB1-8D76-52C7763BF5D0}" destId="{BDFE027C-F733-419C-821E-A27B6111DCFF}" srcOrd="0" destOrd="0" presId="urn:microsoft.com/office/officeart/2005/8/layout/hierarchy1"/>
    <dgm:cxn modelId="{FAB41714-F350-4A51-9B3C-61117B7C4926}" type="presParOf" srcId="{BDFE027C-F733-419C-821E-A27B6111DCFF}" destId="{C9D6EEA7-B0B3-4852-8B2A-CC3E2523C58A}" srcOrd="0" destOrd="0" presId="urn:microsoft.com/office/officeart/2005/8/layout/hierarchy1"/>
    <dgm:cxn modelId="{BF1422B5-A361-496C-8851-43B495885C85}" type="presParOf" srcId="{BDFE027C-F733-419C-821E-A27B6111DCFF}" destId="{44CAC014-0256-4EA3-879A-C3F1DB3CDDEA}" srcOrd="1" destOrd="0" presId="urn:microsoft.com/office/officeart/2005/8/layout/hierarchy1"/>
    <dgm:cxn modelId="{8DF766C5-297A-43FB-8DD6-D399AAFDC44F}" type="presParOf" srcId="{82CF8F78-E4A2-4CB1-8D76-52C7763BF5D0}" destId="{50D891EC-F069-4FDD-A647-DD51D34CB001}" srcOrd="1" destOrd="0" presId="urn:microsoft.com/office/officeart/2005/8/layout/hierarchy1"/>
    <dgm:cxn modelId="{14095AD3-CA52-4C27-BF82-27AB195BE8D9}" type="presParOf" srcId="{EB85F1EF-D255-4197-847D-114FB75E95D4}" destId="{FB8E6456-F70F-4D93-A5E1-69DAD85FA27E}" srcOrd="4" destOrd="0" presId="urn:microsoft.com/office/officeart/2005/8/layout/hierarchy1"/>
    <dgm:cxn modelId="{55120BEB-FE92-4FF6-ABC6-2F3C8A0EA9D5}" type="presParOf" srcId="{EB85F1EF-D255-4197-847D-114FB75E95D4}" destId="{ADA619CF-CBAB-45D8-ABF4-9CFFDE83D385}" srcOrd="5" destOrd="0" presId="urn:microsoft.com/office/officeart/2005/8/layout/hierarchy1"/>
    <dgm:cxn modelId="{025D938E-0264-4AFC-AEF7-877B44550147}" type="presParOf" srcId="{ADA619CF-CBAB-45D8-ABF4-9CFFDE83D385}" destId="{0BDD7C41-8644-4F9B-A375-B0E85D8737F4}" srcOrd="0" destOrd="0" presId="urn:microsoft.com/office/officeart/2005/8/layout/hierarchy1"/>
    <dgm:cxn modelId="{E6281A03-6D6F-4715-BA05-3474131E2615}" type="presParOf" srcId="{0BDD7C41-8644-4F9B-A375-B0E85D8737F4}" destId="{8CD86951-04B1-4078-8818-E1E8F1392E17}" srcOrd="0" destOrd="0" presId="urn:microsoft.com/office/officeart/2005/8/layout/hierarchy1"/>
    <dgm:cxn modelId="{BF730EF6-A52C-4340-A77F-0151A1ABDF8C}" type="presParOf" srcId="{0BDD7C41-8644-4F9B-A375-B0E85D8737F4}" destId="{BEB0E2CC-469D-4E50-90C9-99C322826C3B}" srcOrd="1" destOrd="0" presId="urn:microsoft.com/office/officeart/2005/8/layout/hierarchy1"/>
    <dgm:cxn modelId="{7D3E4756-E3D1-40EA-B887-40D2D3A21189}" type="presParOf" srcId="{ADA619CF-CBAB-45D8-ABF4-9CFFDE83D385}" destId="{62C3DAF0-943E-40D3-9D6D-9A97E7C1424E}" srcOrd="1" destOrd="0" presId="urn:microsoft.com/office/officeart/2005/8/layout/hierarchy1"/>
    <dgm:cxn modelId="{43557BB4-5109-4968-9235-4E2F48B6D606}" type="presParOf" srcId="{62C3DAF0-943E-40D3-9D6D-9A97E7C1424E}" destId="{872921F6-53B2-4BDC-BEBB-969FEC3BC3BC}" srcOrd="0" destOrd="0" presId="urn:microsoft.com/office/officeart/2005/8/layout/hierarchy1"/>
    <dgm:cxn modelId="{0A370049-7EEF-4CBC-AA6E-BFC5B8598DE6}" type="presParOf" srcId="{62C3DAF0-943E-40D3-9D6D-9A97E7C1424E}" destId="{263B1775-2266-4EA5-9BE9-2A9D9B3AFA96}" srcOrd="1" destOrd="0" presId="urn:microsoft.com/office/officeart/2005/8/layout/hierarchy1"/>
    <dgm:cxn modelId="{9631D0D0-F999-469B-A649-AC7A54F9E6CB}" type="presParOf" srcId="{263B1775-2266-4EA5-9BE9-2A9D9B3AFA96}" destId="{2DC3A270-69CB-40E1-ABE7-C2EC68012422}" srcOrd="0" destOrd="0" presId="urn:microsoft.com/office/officeart/2005/8/layout/hierarchy1"/>
    <dgm:cxn modelId="{C8A333AA-1FE4-427A-8ACF-749CE213B8BB}" type="presParOf" srcId="{2DC3A270-69CB-40E1-ABE7-C2EC68012422}" destId="{F488CD40-3052-4559-A526-DFE2C0FE76F3}" srcOrd="0" destOrd="0" presId="urn:microsoft.com/office/officeart/2005/8/layout/hierarchy1"/>
    <dgm:cxn modelId="{7EE4653E-5AAC-4D81-9AC7-B06FC8CE24CC}" type="presParOf" srcId="{2DC3A270-69CB-40E1-ABE7-C2EC68012422}" destId="{EAD5C7C9-E59F-4CFC-AE6D-8A1CDDA33BB6}" srcOrd="1" destOrd="0" presId="urn:microsoft.com/office/officeart/2005/8/layout/hierarchy1"/>
    <dgm:cxn modelId="{0015CC48-840A-4837-BC13-E826FD5ADF5F}" type="presParOf" srcId="{263B1775-2266-4EA5-9BE9-2A9D9B3AFA96}" destId="{A6C2EBCC-BA1D-4D51-B5DD-2B6E14EFACCF}" srcOrd="1" destOrd="0" presId="urn:microsoft.com/office/officeart/2005/8/layout/hierarchy1"/>
    <dgm:cxn modelId="{A7FF8CF4-89FA-457F-8267-154F8612CC0B}" type="presParOf" srcId="{EB85F1EF-D255-4197-847D-114FB75E95D4}" destId="{09EA558D-5C92-452F-9B5C-6874EFB5E859}" srcOrd="6" destOrd="0" presId="urn:microsoft.com/office/officeart/2005/8/layout/hierarchy1"/>
    <dgm:cxn modelId="{3A1B79A9-FFB6-430E-969E-C754D79D1537}" type="presParOf" srcId="{EB85F1EF-D255-4197-847D-114FB75E95D4}" destId="{327B169A-19F3-4078-917D-93EDE5023C3D}" srcOrd="7" destOrd="0" presId="urn:microsoft.com/office/officeart/2005/8/layout/hierarchy1"/>
    <dgm:cxn modelId="{7F3738E9-2491-4213-8492-76243C2B9A84}" type="presParOf" srcId="{327B169A-19F3-4078-917D-93EDE5023C3D}" destId="{8EF1B08C-9162-4D26-9209-F7B3FE294187}" srcOrd="0" destOrd="0" presId="urn:microsoft.com/office/officeart/2005/8/layout/hierarchy1"/>
    <dgm:cxn modelId="{BB8A30B3-8888-4B45-918E-34429B62A98E}" type="presParOf" srcId="{8EF1B08C-9162-4D26-9209-F7B3FE294187}" destId="{DCC8AF2B-6924-48E8-A6A6-09BEAC0B5C3B}" srcOrd="0" destOrd="0" presId="urn:microsoft.com/office/officeart/2005/8/layout/hierarchy1"/>
    <dgm:cxn modelId="{06B877F2-29E8-4E5D-9DFA-369E36190642}" type="presParOf" srcId="{8EF1B08C-9162-4D26-9209-F7B3FE294187}" destId="{E5DE3661-A021-43AE-B206-496E9A0A2354}" srcOrd="1" destOrd="0" presId="urn:microsoft.com/office/officeart/2005/8/layout/hierarchy1"/>
    <dgm:cxn modelId="{F150A527-9D6E-4C7D-8D26-7A81480CFBF1}" type="presParOf" srcId="{327B169A-19F3-4078-917D-93EDE5023C3D}" destId="{AFC031FD-C238-4779-BC59-FD6051C26413}"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EA558D-5C92-452F-9B5C-6874EFB5E859}">
      <dsp:nvSpPr>
        <dsp:cNvPr id="0" name=""/>
        <dsp:cNvSpPr/>
      </dsp:nvSpPr>
      <dsp:spPr>
        <a:xfrm>
          <a:off x="4500405" y="1504502"/>
          <a:ext cx="3380424" cy="283859"/>
        </a:xfrm>
        <a:custGeom>
          <a:avLst/>
          <a:gdLst/>
          <a:ahLst/>
          <a:cxnLst/>
          <a:rect l="0" t="0" r="0" b="0"/>
          <a:pathLst>
            <a:path>
              <a:moveTo>
                <a:pt x="0" y="0"/>
              </a:moveTo>
              <a:lnTo>
                <a:pt x="0" y="203764"/>
              </a:lnTo>
              <a:lnTo>
                <a:pt x="3380424" y="203764"/>
              </a:lnTo>
              <a:lnTo>
                <a:pt x="3380424" y="283859"/>
              </a:lnTo>
            </a:path>
          </a:pathLst>
        </a:custGeom>
        <a:noFill/>
        <a:ln w="15875"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872921F6-53B2-4BDC-BEBB-969FEC3BC3BC}">
      <dsp:nvSpPr>
        <dsp:cNvPr id="0" name=""/>
        <dsp:cNvSpPr/>
      </dsp:nvSpPr>
      <dsp:spPr>
        <a:xfrm>
          <a:off x="5746241" y="3133737"/>
          <a:ext cx="91440" cy="258609"/>
        </a:xfrm>
        <a:custGeom>
          <a:avLst/>
          <a:gdLst/>
          <a:ahLst/>
          <a:cxnLst/>
          <a:rect l="0" t="0" r="0" b="0"/>
          <a:pathLst>
            <a:path>
              <a:moveTo>
                <a:pt x="45720" y="0"/>
              </a:moveTo>
              <a:lnTo>
                <a:pt x="45720" y="178515"/>
              </a:lnTo>
              <a:lnTo>
                <a:pt x="46904" y="178515"/>
              </a:lnTo>
              <a:lnTo>
                <a:pt x="46904" y="258609"/>
              </a:lnTo>
            </a:path>
          </a:pathLst>
        </a:custGeom>
        <a:noFill/>
        <a:ln w="25400" cap="flat" cmpd="sng" algn="ctr">
          <a:solidFill>
            <a:schemeClr val="accent2">
              <a:lumMod val="60000"/>
              <a:lumOff val="4000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B8E6456-F70F-4D93-A5E1-69DAD85FA27E}">
      <dsp:nvSpPr>
        <dsp:cNvPr id="0" name=""/>
        <dsp:cNvSpPr/>
      </dsp:nvSpPr>
      <dsp:spPr>
        <a:xfrm>
          <a:off x="4500405" y="1504502"/>
          <a:ext cx="1291556" cy="319336"/>
        </a:xfrm>
        <a:custGeom>
          <a:avLst/>
          <a:gdLst/>
          <a:ahLst/>
          <a:cxnLst/>
          <a:rect l="0" t="0" r="0" b="0"/>
          <a:pathLst>
            <a:path>
              <a:moveTo>
                <a:pt x="0" y="0"/>
              </a:moveTo>
              <a:lnTo>
                <a:pt x="0" y="239241"/>
              </a:lnTo>
              <a:lnTo>
                <a:pt x="1291556" y="239241"/>
              </a:lnTo>
              <a:lnTo>
                <a:pt x="1291556" y="319336"/>
              </a:lnTo>
            </a:path>
          </a:pathLst>
        </a:custGeom>
        <a:noFill/>
        <a:ln w="15875"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2122CA79-8C33-46AA-9BC8-025764D97EB6}">
      <dsp:nvSpPr>
        <dsp:cNvPr id="0" name=""/>
        <dsp:cNvSpPr/>
      </dsp:nvSpPr>
      <dsp:spPr>
        <a:xfrm>
          <a:off x="3661783" y="3149549"/>
          <a:ext cx="91440" cy="345584"/>
        </a:xfrm>
        <a:custGeom>
          <a:avLst/>
          <a:gdLst/>
          <a:ahLst/>
          <a:cxnLst/>
          <a:rect l="0" t="0" r="0" b="0"/>
          <a:pathLst>
            <a:path>
              <a:moveTo>
                <a:pt x="45720" y="0"/>
              </a:moveTo>
              <a:lnTo>
                <a:pt x="45720" y="265489"/>
              </a:lnTo>
              <a:lnTo>
                <a:pt x="46818" y="265489"/>
              </a:lnTo>
              <a:lnTo>
                <a:pt x="46818" y="345584"/>
              </a:lnTo>
            </a:path>
          </a:pathLst>
        </a:custGeom>
        <a:noFill/>
        <a:ln w="25400" cap="flat" cmpd="sng" algn="ctr">
          <a:solidFill>
            <a:schemeClr val="accent2">
              <a:lumMod val="60000"/>
              <a:lumOff val="4000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1756DAE-0081-4665-B3FA-FEFB5363B22D}">
      <dsp:nvSpPr>
        <dsp:cNvPr id="0" name=""/>
        <dsp:cNvSpPr/>
      </dsp:nvSpPr>
      <dsp:spPr>
        <a:xfrm>
          <a:off x="3707503" y="1504502"/>
          <a:ext cx="792902" cy="218718"/>
        </a:xfrm>
        <a:custGeom>
          <a:avLst/>
          <a:gdLst/>
          <a:ahLst/>
          <a:cxnLst/>
          <a:rect l="0" t="0" r="0" b="0"/>
          <a:pathLst>
            <a:path>
              <a:moveTo>
                <a:pt x="792902" y="0"/>
              </a:moveTo>
              <a:lnTo>
                <a:pt x="792902" y="138624"/>
              </a:lnTo>
              <a:lnTo>
                <a:pt x="0" y="138624"/>
              </a:lnTo>
              <a:lnTo>
                <a:pt x="0" y="218718"/>
              </a:lnTo>
            </a:path>
          </a:pathLst>
        </a:custGeom>
        <a:noFill/>
        <a:ln w="15875"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1454184A-7799-4C31-AC5A-973C2FFF748F}">
      <dsp:nvSpPr>
        <dsp:cNvPr id="0" name=""/>
        <dsp:cNvSpPr/>
      </dsp:nvSpPr>
      <dsp:spPr>
        <a:xfrm>
          <a:off x="1158138" y="3221552"/>
          <a:ext cx="91440" cy="229451"/>
        </a:xfrm>
        <a:custGeom>
          <a:avLst/>
          <a:gdLst/>
          <a:ahLst/>
          <a:cxnLst/>
          <a:rect l="0" t="0" r="0" b="0"/>
          <a:pathLst>
            <a:path>
              <a:moveTo>
                <a:pt x="45728" y="0"/>
              </a:moveTo>
              <a:lnTo>
                <a:pt x="45728" y="149357"/>
              </a:lnTo>
              <a:lnTo>
                <a:pt x="45720" y="149357"/>
              </a:lnTo>
              <a:lnTo>
                <a:pt x="45720" y="229451"/>
              </a:lnTo>
            </a:path>
          </a:pathLst>
        </a:custGeom>
        <a:noFill/>
        <a:ln w="25400" cap="flat" cmpd="sng" algn="ctr">
          <a:solidFill>
            <a:schemeClr val="accent2">
              <a:lumMod val="60000"/>
              <a:lumOff val="4000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332A664F-FFB6-4609-8D87-D534279E6EFE}">
      <dsp:nvSpPr>
        <dsp:cNvPr id="0" name=""/>
        <dsp:cNvSpPr/>
      </dsp:nvSpPr>
      <dsp:spPr>
        <a:xfrm>
          <a:off x="1203867" y="1504502"/>
          <a:ext cx="3296537" cy="218718"/>
        </a:xfrm>
        <a:custGeom>
          <a:avLst/>
          <a:gdLst/>
          <a:ahLst/>
          <a:cxnLst/>
          <a:rect l="0" t="0" r="0" b="0"/>
          <a:pathLst>
            <a:path>
              <a:moveTo>
                <a:pt x="3296537" y="0"/>
              </a:moveTo>
              <a:lnTo>
                <a:pt x="3296537" y="138624"/>
              </a:lnTo>
              <a:lnTo>
                <a:pt x="0" y="138624"/>
              </a:lnTo>
              <a:lnTo>
                <a:pt x="0" y="218718"/>
              </a:lnTo>
            </a:path>
          </a:pathLst>
        </a:custGeom>
        <a:noFill/>
        <a:ln w="15875" cap="flat" cmpd="sng" algn="ctr">
          <a:solidFill>
            <a:schemeClr val="accent2">
              <a:hueOff val="0"/>
              <a:satOff val="0"/>
              <a:lumOff val="0"/>
              <a:alphaOff val="0"/>
            </a:schemeClr>
          </a:solidFill>
          <a:prstDash val="solid"/>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7BCF3A8-6D30-4512-86DA-F583C2F3A08E}">
      <dsp:nvSpPr>
        <dsp:cNvPr id="0" name=""/>
        <dsp:cNvSpPr/>
      </dsp:nvSpPr>
      <dsp:spPr>
        <a:xfrm>
          <a:off x="3481525" y="-91261"/>
          <a:ext cx="2037760" cy="1595764"/>
        </a:xfrm>
        <a:prstGeom prst="roundRect">
          <a:avLst>
            <a:gd name="adj" fmla="val 10000"/>
          </a:avLst>
        </a:prstGeom>
        <a:gradFill rotWithShape="0">
          <a:gsLst>
            <a:gs pos="0">
              <a:schemeClr val="accent1">
                <a:hueOff val="0"/>
                <a:satOff val="0"/>
                <a:lumOff val="0"/>
                <a:alphaOff val="0"/>
                <a:tint val="96000"/>
                <a:satMod val="120000"/>
                <a:lumMod val="120000"/>
              </a:schemeClr>
            </a:gs>
            <a:gs pos="100000">
              <a:schemeClr val="accent1">
                <a:hueOff val="0"/>
                <a:satOff val="0"/>
                <a:lumOff val="0"/>
                <a:alphaOff val="0"/>
                <a:shade val="89000"/>
                <a:lumMod val="90000"/>
              </a:schemeClr>
            </a:gs>
          </a:gsLst>
          <a:lin ang="5400000" scaled="0"/>
        </a:gradFill>
        <a:ln>
          <a:noFill/>
        </a:ln>
        <a:effectLst>
          <a:outerShdw blurRad="50800" dist="25400" dir="5400000" rotWithShape="0">
            <a:srgbClr val="000000">
              <a:alpha val="38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F7E455F3-9B8E-46C0-AE52-890D0CBB688C}">
      <dsp:nvSpPr>
        <dsp:cNvPr id="0" name=""/>
        <dsp:cNvSpPr/>
      </dsp:nvSpPr>
      <dsp:spPr>
        <a:xfrm>
          <a:off x="3577590" y="0"/>
          <a:ext cx="2037760" cy="1595764"/>
        </a:xfrm>
        <a:prstGeom prst="roundRect">
          <a:avLst>
            <a:gd name="adj" fmla="val 10000"/>
          </a:avLst>
        </a:prstGeom>
        <a:solidFill>
          <a:srgbClr val="FFFF00">
            <a:alpha val="90000"/>
          </a:srgbClr>
        </a:solidFill>
        <a:ln w="9525" cap="flat" cmpd="sng" algn="ctr">
          <a:solidFill>
            <a:schemeClr val="accent1">
              <a:hueOff val="0"/>
              <a:satOff val="0"/>
              <a:lumOff val="0"/>
              <a:alphaOff val="0"/>
            </a:schemeClr>
          </a:solidFill>
          <a:prstDash val="solid"/>
        </a:ln>
        <a:effectLst>
          <a:outerShdw blurRad="50800" dist="25400" dir="5400000" rotWithShape="0">
            <a:srgbClr val="000000">
              <a:alpha val="3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PE" sz="1600" b="1" kern="1200" dirty="0" smtClean="0">
              <a:latin typeface="Times New Roman" pitchFamily="18" charset="0"/>
              <a:cs typeface="Times New Roman" pitchFamily="18" charset="0"/>
            </a:rPr>
            <a:t>NÚMEROS REALES, ECUACIONES E INECUACIONES LINEALES Y CUADRÁTICAS</a:t>
          </a:r>
          <a:endParaRPr lang="es-PE" sz="1600" b="1" kern="1200" dirty="0">
            <a:latin typeface="Times New Roman" pitchFamily="18" charset="0"/>
            <a:cs typeface="Times New Roman" pitchFamily="18" charset="0"/>
          </a:endParaRPr>
        </a:p>
      </dsp:txBody>
      <dsp:txXfrm>
        <a:off x="3624328" y="46738"/>
        <a:ext cx="1944284" cy="1502288"/>
      </dsp:txXfrm>
    </dsp:sp>
    <dsp:sp modelId="{43329777-BF7C-468E-BA67-326C73A7EEDD}">
      <dsp:nvSpPr>
        <dsp:cNvPr id="0" name=""/>
        <dsp:cNvSpPr/>
      </dsp:nvSpPr>
      <dsp:spPr>
        <a:xfrm>
          <a:off x="-163" y="1723221"/>
          <a:ext cx="2408062" cy="1498331"/>
        </a:xfrm>
        <a:prstGeom prst="roundRect">
          <a:avLst>
            <a:gd name="adj" fmla="val 10000"/>
          </a:avLst>
        </a:prstGeom>
        <a:gradFill rotWithShape="0">
          <a:gsLst>
            <a:gs pos="0">
              <a:schemeClr val="accent2">
                <a:hueOff val="0"/>
                <a:satOff val="0"/>
                <a:lumOff val="0"/>
                <a:alphaOff val="0"/>
                <a:tint val="96000"/>
                <a:satMod val="120000"/>
                <a:lumMod val="120000"/>
              </a:schemeClr>
            </a:gs>
            <a:gs pos="100000">
              <a:schemeClr val="accent2">
                <a:hueOff val="0"/>
                <a:satOff val="0"/>
                <a:lumOff val="0"/>
                <a:alphaOff val="0"/>
                <a:shade val="89000"/>
                <a:lumMod val="9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6055F327-6FBD-46A5-9AD3-C7E7B266F598}">
      <dsp:nvSpPr>
        <dsp:cNvPr id="0" name=""/>
        <dsp:cNvSpPr/>
      </dsp:nvSpPr>
      <dsp:spPr>
        <a:xfrm>
          <a:off x="95901" y="1814483"/>
          <a:ext cx="2408062" cy="1498331"/>
        </a:xfrm>
        <a:prstGeom prst="roundRect">
          <a:avLst>
            <a:gd name="adj" fmla="val 10000"/>
          </a:avLst>
        </a:prstGeom>
        <a:solidFill>
          <a:srgbClr val="00B050">
            <a:alpha val="90000"/>
          </a:srgbClr>
        </a:solidFill>
        <a:ln w="9525" cap="flat" cmpd="sng" algn="ctr">
          <a:solidFill>
            <a:schemeClr val="accent2">
              <a:hueOff val="0"/>
              <a:satOff val="0"/>
              <a:lumOff val="0"/>
              <a:alphaOff val="0"/>
            </a:schemeClr>
          </a:solidFill>
          <a:prstDash val="solid"/>
        </a:ln>
        <a:effectLst>
          <a:outerShdw blurRad="50800" dist="25400" dir="5400000" rotWithShape="0">
            <a:srgbClr val="000000">
              <a:alpha val="3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l" defTabSz="622300" rtl="0">
            <a:lnSpc>
              <a:spcPct val="90000"/>
            </a:lnSpc>
            <a:spcBef>
              <a:spcPct val="0"/>
            </a:spcBef>
            <a:spcAft>
              <a:spcPct val="35000"/>
            </a:spcAft>
          </a:pPr>
          <a:r>
            <a:rPr kumimoji="0" lang="es-PE" sz="1400" b="1" i="0" u="none" strike="noStrike" kern="1200" cap="all" spc="0" normalizeH="0" baseline="0" dirty="0" smtClean="0">
              <a:ln/>
              <a:effectLst/>
              <a:uLnTx/>
              <a:uFillTx/>
              <a:latin typeface="Times New Roman" pitchFamily="18" charset="0"/>
              <a:ea typeface="+mj-ea"/>
              <a:cs typeface="Times New Roman" pitchFamily="18" charset="0"/>
            </a:rPr>
            <a:t>Conjuntos Numéricos. La Recta numérica Números reales. Representación geométrica de los reales.</a:t>
          </a:r>
          <a:endParaRPr kumimoji="0" lang="es-PE" sz="1400" b="1" i="0" u="none" strike="noStrike" kern="1200" cap="all" spc="0" normalizeH="0" baseline="0" noProof="0" dirty="0" smtClean="0">
            <a:ln/>
            <a:effectLst/>
            <a:uLnTx/>
            <a:uFillTx/>
            <a:latin typeface="Times New Roman" pitchFamily="18" charset="0"/>
            <a:ea typeface="+mj-ea"/>
            <a:cs typeface="Times New Roman" pitchFamily="18" charset="0"/>
          </a:endParaRPr>
        </a:p>
      </dsp:txBody>
      <dsp:txXfrm>
        <a:off x="139786" y="1858368"/>
        <a:ext cx="2320292" cy="1410561"/>
      </dsp:txXfrm>
    </dsp:sp>
    <dsp:sp modelId="{39C9425D-8B30-48CF-A36F-7A41442F7FDB}">
      <dsp:nvSpPr>
        <dsp:cNvPr id="0" name=""/>
        <dsp:cNvSpPr/>
      </dsp:nvSpPr>
      <dsp:spPr>
        <a:xfrm>
          <a:off x="50950" y="3451003"/>
          <a:ext cx="2305816" cy="1539715"/>
        </a:xfrm>
        <a:prstGeom prst="roundRect">
          <a:avLst>
            <a:gd name="adj" fmla="val 10000"/>
          </a:avLst>
        </a:prstGeom>
        <a:solidFill>
          <a:schemeClr val="accent2"/>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8A55D33D-6916-4FBD-94E9-A4878C50F8C4}">
      <dsp:nvSpPr>
        <dsp:cNvPr id="0" name=""/>
        <dsp:cNvSpPr/>
      </dsp:nvSpPr>
      <dsp:spPr>
        <a:xfrm>
          <a:off x="147015" y="3542265"/>
          <a:ext cx="2305816" cy="1539715"/>
        </a:xfrm>
        <a:prstGeom prst="roundRect">
          <a:avLst>
            <a:gd name="adj" fmla="val 10000"/>
          </a:avLst>
        </a:prstGeom>
        <a:solidFill>
          <a:srgbClr val="00B050">
            <a:alpha val="90000"/>
          </a:srgbClr>
        </a:solidFill>
        <a:ln w="9525" cap="flat" cmpd="sng" algn="ctr">
          <a:solidFill>
            <a:schemeClr val="accent3">
              <a:hueOff val="0"/>
              <a:satOff val="0"/>
              <a:lumOff val="0"/>
              <a:alphaOff val="0"/>
            </a:schemeClr>
          </a:solidFill>
          <a:prstDash val="solid"/>
        </a:ln>
        <a:effectLst>
          <a:outerShdw blurRad="50800" dist="25400" dir="5400000" rotWithShape="0">
            <a:srgbClr val="000000">
              <a:alpha val="3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s-MX" sz="1400" b="1" kern="1200" dirty="0" smtClean="0">
              <a:latin typeface="Times New Roman" panose="02020603050405020304" pitchFamily="18" charset="0"/>
              <a:cs typeface="Times New Roman" panose="02020603050405020304" pitchFamily="18" charset="0"/>
            </a:rPr>
            <a:t>ECUACIONES LINEALES, ECUACIONES CUADRÁTICAS. EJERCICIOS DE APLICACIÓN</a:t>
          </a:r>
          <a:endParaRPr lang="es-MX" sz="1400" b="1" kern="1200" dirty="0">
            <a:latin typeface="Times New Roman" panose="02020603050405020304" pitchFamily="18" charset="0"/>
            <a:cs typeface="Times New Roman" panose="02020603050405020304" pitchFamily="18" charset="0"/>
          </a:endParaRPr>
        </a:p>
      </dsp:txBody>
      <dsp:txXfrm>
        <a:off x="192112" y="3587362"/>
        <a:ext cx="2215622" cy="1449521"/>
      </dsp:txXfrm>
    </dsp:sp>
    <dsp:sp modelId="{BA692F21-C0C7-4A20-8077-1AB8B665C40F}">
      <dsp:nvSpPr>
        <dsp:cNvPr id="0" name=""/>
        <dsp:cNvSpPr/>
      </dsp:nvSpPr>
      <dsp:spPr>
        <a:xfrm>
          <a:off x="2723820" y="1723221"/>
          <a:ext cx="1967365" cy="1426328"/>
        </a:xfrm>
        <a:prstGeom prst="roundRect">
          <a:avLst>
            <a:gd name="adj" fmla="val 10000"/>
          </a:avLst>
        </a:prstGeom>
        <a:gradFill rotWithShape="0">
          <a:gsLst>
            <a:gs pos="0">
              <a:schemeClr val="accent2">
                <a:hueOff val="0"/>
                <a:satOff val="0"/>
                <a:lumOff val="0"/>
                <a:alphaOff val="0"/>
                <a:tint val="96000"/>
                <a:satMod val="120000"/>
                <a:lumMod val="120000"/>
              </a:schemeClr>
            </a:gs>
            <a:gs pos="100000">
              <a:schemeClr val="accent2">
                <a:hueOff val="0"/>
                <a:satOff val="0"/>
                <a:lumOff val="0"/>
                <a:alphaOff val="0"/>
                <a:shade val="89000"/>
                <a:lumMod val="9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6C0C543A-68D5-48A5-81FE-0CDFEB8B9F16}">
      <dsp:nvSpPr>
        <dsp:cNvPr id="0" name=""/>
        <dsp:cNvSpPr/>
      </dsp:nvSpPr>
      <dsp:spPr>
        <a:xfrm>
          <a:off x="2819885" y="1814483"/>
          <a:ext cx="1967365" cy="1426328"/>
        </a:xfrm>
        <a:prstGeom prst="roundRect">
          <a:avLst>
            <a:gd name="adj" fmla="val 10000"/>
          </a:avLst>
        </a:prstGeom>
        <a:solidFill>
          <a:srgbClr val="00B050">
            <a:alpha val="90000"/>
          </a:srgbClr>
        </a:solidFill>
        <a:ln w="9525" cap="flat" cmpd="sng" algn="ctr">
          <a:solidFill>
            <a:schemeClr val="accent2">
              <a:hueOff val="0"/>
              <a:satOff val="0"/>
              <a:lumOff val="0"/>
              <a:alphaOff val="0"/>
            </a:schemeClr>
          </a:solidFill>
          <a:prstDash val="solid"/>
        </a:ln>
        <a:effectLst>
          <a:outerShdw blurRad="50800" dist="25400" dir="5400000" rotWithShape="0">
            <a:srgbClr val="000000">
              <a:alpha val="3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just" defTabSz="622300">
            <a:lnSpc>
              <a:spcPct val="90000"/>
            </a:lnSpc>
            <a:spcBef>
              <a:spcPct val="0"/>
            </a:spcBef>
            <a:spcAft>
              <a:spcPct val="35000"/>
            </a:spcAft>
          </a:pPr>
          <a:r>
            <a:rPr kumimoji="0" lang="es-PE" sz="1400" b="1" i="0" u="none" strike="noStrike" kern="1200" cap="none" spc="0" normalizeH="0" noProof="0" dirty="0" smtClean="0">
              <a:ln/>
              <a:effectLst/>
              <a:uLnTx/>
              <a:uFillTx/>
              <a:latin typeface="Times New Roman" pitchFamily="18" charset="0"/>
              <a:ea typeface="+mj-ea"/>
              <a:cs typeface="Times New Roman" pitchFamily="18" charset="0"/>
            </a:rPr>
            <a:t>INTERVALOS. OPERACIONES CON INTERVALOS</a:t>
          </a:r>
        </a:p>
      </dsp:txBody>
      <dsp:txXfrm>
        <a:off x="2861661" y="1856259"/>
        <a:ext cx="1883813" cy="1342776"/>
      </dsp:txXfrm>
    </dsp:sp>
    <dsp:sp modelId="{C9D6EEA7-B0B3-4852-8B2A-CC3E2523C58A}">
      <dsp:nvSpPr>
        <dsp:cNvPr id="0" name=""/>
        <dsp:cNvSpPr/>
      </dsp:nvSpPr>
      <dsp:spPr>
        <a:xfrm>
          <a:off x="2758520" y="3495133"/>
          <a:ext cx="1900161" cy="1488256"/>
        </a:xfrm>
        <a:prstGeom prst="roundRect">
          <a:avLst>
            <a:gd name="adj" fmla="val 10000"/>
          </a:avLst>
        </a:prstGeom>
        <a:solidFill>
          <a:schemeClr val="accent2"/>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44CAC014-0256-4EA3-879A-C3F1DB3CDDEA}">
      <dsp:nvSpPr>
        <dsp:cNvPr id="0" name=""/>
        <dsp:cNvSpPr/>
      </dsp:nvSpPr>
      <dsp:spPr>
        <a:xfrm>
          <a:off x="2854585" y="3586395"/>
          <a:ext cx="1900161" cy="1488256"/>
        </a:xfrm>
        <a:prstGeom prst="roundRect">
          <a:avLst>
            <a:gd name="adj" fmla="val 10000"/>
          </a:avLst>
        </a:prstGeom>
        <a:solidFill>
          <a:srgbClr val="00B050">
            <a:alpha val="90000"/>
          </a:srgbClr>
        </a:solidFill>
        <a:ln w="9525" cap="flat" cmpd="sng" algn="ctr">
          <a:solidFill>
            <a:schemeClr val="accent3">
              <a:hueOff val="0"/>
              <a:satOff val="0"/>
              <a:lumOff val="0"/>
              <a:alphaOff val="0"/>
            </a:schemeClr>
          </a:solidFill>
          <a:prstDash val="solid"/>
        </a:ln>
        <a:effectLst>
          <a:outerShdw blurRad="50800" dist="25400" dir="5400000" rotWithShape="0">
            <a:srgbClr val="000000">
              <a:alpha val="3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s-MX" sz="1400" b="1" kern="1200" dirty="0" smtClean="0">
              <a:latin typeface="Times New Roman" panose="02020603050405020304" pitchFamily="18" charset="0"/>
              <a:cs typeface="Times New Roman" panose="02020603050405020304" pitchFamily="18" charset="0"/>
            </a:rPr>
            <a:t>INECUACIONES LINEALES. INECUACIONES CUADRÁTICAS</a:t>
          </a:r>
          <a:endParaRPr lang="es-MX" sz="1400" kern="1200" dirty="0"/>
        </a:p>
      </dsp:txBody>
      <dsp:txXfrm>
        <a:off x="2898175" y="3629985"/>
        <a:ext cx="1812981" cy="1401076"/>
      </dsp:txXfrm>
    </dsp:sp>
    <dsp:sp modelId="{8CD86951-04B1-4078-8818-E1E8F1392E17}">
      <dsp:nvSpPr>
        <dsp:cNvPr id="0" name=""/>
        <dsp:cNvSpPr/>
      </dsp:nvSpPr>
      <dsp:spPr>
        <a:xfrm>
          <a:off x="4822142" y="1823838"/>
          <a:ext cx="1939638" cy="1309899"/>
        </a:xfrm>
        <a:prstGeom prst="roundRect">
          <a:avLst>
            <a:gd name="adj" fmla="val 10000"/>
          </a:avLst>
        </a:prstGeom>
        <a:gradFill rotWithShape="0">
          <a:gsLst>
            <a:gs pos="0">
              <a:schemeClr val="accent2">
                <a:hueOff val="0"/>
                <a:satOff val="0"/>
                <a:lumOff val="0"/>
                <a:alphaOff val="0"/>
                <a:tint val="96000"/>
                <a:satMod val="120000"/>
                <a:lumMod val="120000"/>
              </a:schemeClr>
            </a:gs>
            <a:gs pos="100000">
              <a:schemeClr val="accent2">
                <a:hueOff val="0"/>
                <a:satOff val="0"/>
                <a:lumOff val="0"/>
                <a:alphaOff val="0"/>
                <a:shade val="89000"/>
                <a:lumMod val="9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BEB0E2CC-469D-4E50-90C9-99C322826C3B}">
      <dsp:nvSpPr>
        <dsp:cNvPr id="0" name=""/>
        <dsp:cNvSpPr/>
      </dsp:nvSpPr>
      <dsp:spPr>
        <a:xfrm>
          <a:off x="4918207" y="1915100"/>
          <a:ext cx="1939638" cy="1309899"/>
        </a:xfrm>
        <a:prstGeom prst="roundRect">
          <a:avLst>
            <a:gd name="adj" fmla="val 10000"/>
          </a:avLst>
        </a:prstGeom>
        <a:solidFill>
          <a:srgbClr val="00B050">
            <a:alpha val="90000"/>
          </a:srgbClr>
        </a:solidFill>
        <a:ln w="9525" cap="flat" cmpd="sng" algn="ctr">
          <a:solidFill>
            <a:schemeClr val="accent2">
              <a:hueOff val="0"/>
              <a:satOff val="0"/>
              <a:lumOff val="0"/>
              <a:alphaOff val="0"/>
            </a:schemeClr>
          </a:solidFill>
          <a:prstDash val="solid"/>
        </a:ln>
        <a:effectLst>
          <a:outerShdw blurRad="50800" dist="25400" dir="5400000" rotWithShape="0">
            <a:srgbClr val="000000">
              <a:alpha val="3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1">
          <a:noAutofit/>
        </a:bodyPr>
        <a:lstStyle/>
        <a:p>
          <a:pPr lvl="0" algn="l" defTabSz="622300" rtl="0">
            <a:lnSpc>
              <a:spcPct val="90000"/>
            </a:lnSpc>
            <a:spcBef>
              <a:spcPct val="0"/>
            </a:spcBef>
            <a:spcAft>
              <a:spcPct val="35000"/>
            </a:spcAft>
          </a:pPr>
          <a:r>
            <a:rPr kumimoji="0" lang="es-PE" sz="1400" b="1" i="0" u="none" strike="noStrike" kern="1200" cap="none" spc="0" normalizeH="0" baseline="0" noProof="0" dirty="0" smtClean="0">
              <a:ln/>
              <a:effectLst/>
              <a:uLnTx/>
              <a:uFillTx/>
              <a:latin typeface="Times New Roman" pitchFamily="18" charset="0"/>
              <a:ea typeface="+mj-ea"/>
              <a:cs typeface="Times New Roman" pitchFamily="18" charset="0"/>
            </a:rPr>
            <a:t>INECUACIONES POLINÓMICAS RACIONALES</a:t>
          </a:r>
        </a:p>
      </dsp:txBody>
      <dsp:txXfrm>
        <a:off x="4956573" y="1953466"/>
        <a:ext cx="1862906" cy="1233167"/>
      </dsp:txXfrm>
    </dsp:sp>
    <dsp:sp modelId="{F488CD40-3052-4559-A526-DFE2C0FE76F3}">
      <dsp:nvSpPr>
        <dsp:cNvPr id="0" name=""/>
        <dsp:cNvSpPr/>
      </dsp:nvSpPr>
      <dsp:spPr>
        <a:xfrm>
          <a:off x="4759831" y="3392347"/>
          <a:ext cx="2066628" cy="1457539"/>
        </a:xfrm>
        <a:prstGeom prst="roundRect">
          <a:avLst>
            <a:gd name="adj" fmla="val 10000"/>
          </a:avLst>
        </a:prstGeom>
        <a:solidFill>
          <a:schemeClr val="accent2"/>
        </a:soli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EAD5C7C9-E59F-4CFC-AE6D-8A1CDDA33BB6}">
      <dsp:nvSpPr>
        <dsp:cNvPr id="0" name=""/>
        <dsp:cNvSpPr/>
      </dsp:nvSpPr>
      <dsp:spPr>
        <a:xfrm>
          <a:off x="4855896" y="3483609"/>
          <a:ext cx="2066628" cy="1457539"/>
        </a:xfrm>
        <a:prstGeom prst="roundRect">
          <a:avLst>
            <a:gd name="adj" fmla="val 10000"/>
          </a:avLst>
        </a:prstGeom>
        <a:solidFill>
          <a:srgbClr val="00B050">
            <a:alpha val="90000"/>
          </a:srgbClr>
        </a:solidFill>
        <a:ln w="9525" cap="flat" cmpd="sng" algn="ctr">
          <a:solidFill>
            <a:schemeClr val="accent3">
              <a:hueOff val="0"/>
              <a:satOff val="0"/>
              <a:lumOff val="0"/>
              <a:alphaOff val="0"/>
            </a:schemeClr>
          </a:solidFill>
          <a:prstDash val="solid"/>
        </a:ln>
        <a:effectLst>
          <a:outerShdw blurRad="50800" dist="25400" dir="5400000" rotWithShape="0">
            <a:srgbClr val="000000">
              <a:alpha val="3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s-MX" sz="1400" b="1" kern="1200" dirty="0" smtClean="0">
              <a:latin typeface="Times New Roman" panose="02020603050405020304" pitchFamily="18" charset="0"/>
              <a:cs typeface="Times New Roman" panose="02020603050405020304" pitchFamily="18" charset="0"/>
            </a:rPr>
            <a:t>VALOR ABSOLIUTO. PROPIEDADES. ECUACIONES LINEALES CON VALOR ABSOLUTO</a:t>
          </a:r>
          <a:endParaRPr lang="es-MX" sz="1400" b="1" kern="1200" dirty="0">
            <a:latin typeface="Times New Roman" panose="02020603050405020304" pitchFamily="18" charset="0"/>
            <a:cs typeface="Times New Roman" panose="02020603050405020304" pitchFamily="18" charset="0"/>
          </a:endParaRPr>
        </a:p>
      </dsp:txBody>
      <dsp:txXfrm>
        <a:off x="4898586" y="3526299"/>
        <a:ext cx="1981248" cy="1372159"/>
      </dsp:txXfrm>
    </dsp:sp>
    <dsp:sp modelId="{DCC8AF2B-6924-48E8-A6A6-09BEAC0B5C3B}">
      <dsp:nvSpPr>
        <dsp:cNvPr id="0" name=""/>
        <dsp:cNvSpPr/>
      </dsp:nvSpPr>
      <dsp:spPr>
        <a:xfrm>
          <a:off x="6925086" y="1788361"/>
          <a:ext cx="1911487" cy="1312276"/>
        </a:xfrm>
        <a:prstGeom prst="roundRect">
          <a:avLst>
            <a:gd name="adj" fmla="val 10000"/>
          </a:avLst>
        </a:prstGeom>
        <a:gradFill rotWithShape="0">
          <a:gsLst>
            <a:gs pos="0">
              <a:schemeClr val="accent2">
                <a:hueOff val="0"/>
                <a:satOff val="0"/>
                <a:lumOff val="0"/>
                <a:alphaOff val="0"/>
                <a:tint val="96000"/>
                <a:satMod val="120000"/>
                <a:lumMod val="120000"/>
              </a:schemeClr>
            </a:gs>
            <a:gs pos="100000">
              <a:schemeClr val="accent2">
                <a:hueOff val="0"/>
                <a:satOff val="0"/>
                <a:lumOff val="0"/>
                <a:alphaOff val="0"/>
                <a:shade val="89000"/>
                <a:lumMod val="90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sp>
    <dsp:sp modelId="{E5DE3661-A021-43AE-B206-496E9A0A2354}">
      <dsp:nvSpPr>
        <dsp:cNvPr id="0" name=""/>
        <dsp:cNvSpPr/>
      </dsp:nvSpPr>
      <dsp:spPr>
        <a:xfrm>
          <a:off x="7021151" y="1879623"/>
          <a:ext cx="1911487" cy="1312276"/>
        </a:xfrm>
        <a:prstGeom prst="roundRect">
          <a:avLst>
            <a:gd name="adj" fmla="val 10000"/>
          </a:avLst>
        </a:prstGeom>
        <a:solidFill>
          <a:srgbClr val="FFFF00">
            <a:alpha val="90000"/>
          </a:srgbClr>
        </a:solidFill>
        <a:ln w="9525" cap="flat" cmpd="sng" algn="ctr">
          <a:solidFill>
            <a:schemeClr val="accent2">
              <a:hueOff val="0"/>
              <a:satOff val="0"/>
              <a:lumOff val="0"/>
              <a:alphaOff val="0"/>
            </a:schemeClr>
          </a:solidFill>
          <a:prstDash val="solid"/>
        </a:ln>
        <a:effectLst>
          <a:outerShdw blurRad="50800" dist="25400" dir="5400000" rotWithShape="0">
            <a:srgbClr val="000000">
              <a:alpha val="38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l" defTabSz="711200" rtl="0">
            <a:lnSpc>
              <a:spcPct val="90000"/>
            </a:lnSpc>
            <a:spcBef>
              <a:spcPct val="0"/>
            </a:spcBef>
            <a:spcAft>
              <a:spcPct val="35000"/>
            </a:spcAft>
          </a:pPr>
          <a:r>
            <a:rPr kumimoji="0" lang="es-PE" sz="1600" b="1" i="0" u="none" strike="noStrike" kern="1200" cap="none" spc="0" normalizeH="0" noProof="0" dirty="0" smtClean="0">
              <a:ln/>
              <a:effectLst/>
              <a:uLnTx/>
              <a:uFillTx/>
              <a:latin typeface="Times New Roman" pitchFamily="18" charset="0"/>
              <a:ea typeface="+mj-ea"/>
              <a:cs typeface="Times New Roman" pitchFamily="18" charset="0"/>
            </a:rPr>
            <a:t>INECUACIONES CON VALOR ABSOLUTO</a:t>
          </a:r>
        </a:p>
      </dsp:txBody>
      <dsp:txXfrm>
        <a:off x="7059586" y="1918058"/>
        <a:ext cx="1834617" cy="123540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10.wmf"/><Relationship Id="rId2" Type="http://schemas.openxmlformats.org/officeDocument/2006/relationships/image" Target="../media/image9.wmf"/><Relationship Id="rId1" Type="http://schemas.openxmlformats.org/officeDocument/2006/relationships/image" Target="../media/image8.wmf"/><Relationship Id="rId4" Type="http://schemas.openxmlformats.org/officeDocument/2006/relationships/image" Target="../media/image1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1DA84F-E82B-4C22-9A1E-81186E6B7988}" type="datetimeFigureOut">
              <a:rPr lang="es-PE" smtClean="0"/>
              <a:pPr/>
              <a:t>03/03/2017</a:t>
            </a:fld>
            <a:endParaRPr lang="es-PE"/>
          </a:p>
        </p:txBody>
      </p:sp>
      <p:sp>
        <p:nvSpPr>
          <p:cNvPr id="4" name="3 Marcador de imagen de diapositiva"/>
          <p:cNvSpPr>
            <a:spLocks noGrp="1" noRot="1" noChangeAspect="1"/>
          </p:cNvSpPr>
          <p:nvPr>
            <p:ph type="sldImg" idx="2"/>
          </p:nvPr>
        </p:nvSpPr>
        <p:spPr>
          <a:xfrm>
            <a:off x="952500" y="685800"/>
            <a:ext cx="4953000" cy="3429000"/>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579A06-123F-436C-B296-993F5FFD4DDB}" type="slidenum">
              <a:rPr lang="es-PE" smtClean="0"/>
              <a:pPr/>
              <a:t>‹Nº›</a:t>
            </a:fld>
            <a:endParaRPr lang="es-PE"/>
          </a:p>
        </p:txBody>
      </p:sp>
    </p:spTree>
    <p:extLst>
      <p:ext uri="{BB962C8B-B14F-4D97-AF65-F5344CB8AC3E}">
        <p14:creationId xmlns:p14="http://schemas.microsoft.com/office/powerpoint/2010/main" val="11874623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47650" y="228600"/>
            <a:ext cx="9420606"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29304" y="5353963"/>
            <a:ext cx="9450324"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742950" y="1600200"/>
            <a:ext cx="84201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485900" y="3556001"/>
            <a:ext cx="69342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30E2307-1E40-4E12-8716-25BFDA8E7013}" type="datetime1">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FCF5A-EA79-452C-A52C-1A2668C2E7DF}" type="datetime1">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47650" y="228600"/>
            <a:ext cx="9420606"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2E5C4C28-BD4B-4892-9A2D-6E19BD753A9A}" type="datetime1">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‹Nº›</a:t>
            </a:fld>
            <a:endParaRPr lang="en-US"/>
          </a:p>
        </p:txBody>
      </p:sp>
      <p:grpSp>
        <p:nvGrpSpPr>
          <p:cNvPr id="15" name="Group 14"/>
          <p:cNvGrpSpPr>
            <a:grpSpLocks noChangeAspect="1"/>
          </p:cNvGrpSpPr>
          <p:nvPr/>
        </p:nvGrpSpPr>
        <p:grpSpPr bwMode="hidden">
          <a:xfrm>
            <a:off x="229304" y="714191"/>
            <a:ext cx="9450324"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7181850" y="1447801"/>
            <a:ext cx="222885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95300" y="1447800"/>
            <a:ext cx="652145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FD9D02-426E-46C9-9EE9-0DE1EF8B2838}" type="datetime1">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‹Nº›</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47650" y="228600"/>
            <a:ext cx="9420606"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551392" y="4203592"/>
            <a:ext cx="3116131"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837597" y="4075290"/>
            <a:ext cx="6006558"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3064455" y="4087562"/>
            <a:ext cx="5923645"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6076946" y="4074175"/>
            <a:ext cx="3583667"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29304" y="4058555"/>
            <a:ext cx="9450324"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747535" y="2463560"/>
            <a:ext cx="84201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1312" y="1437449"/>
            <a:ext cx="6952545"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B8AEBBE-F8B2-42CF-9895-E86A608384EB}" type="datetime1">
              <a:rPr lang="en-US" smtClean="0"/>
              <a:pPr/>
              <a:t>3/3/2017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7D7A59-36E2-48B9-B146-C1E59501F63F}"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E1FAA6B6-10E5-4810-BC9F-DA72D8452E73}" type="datetime1">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‹Nº›</a:t>
            </a:fld>
            <a:endParaRPr lang="en-US"/>
          </a:p>
        </p:txBody>
      </p:sp>
      <p:sp>
        <p:nvSpPr>
          <p:cNvPr id="9" name="Content Placeholder 8"/>
          <p:cNvSpPr>
            <a:spLocks noGrp="1"/>
          </p:cNvSpPr>
          <p:nvPr>
            <p:ph sz="quarter" idx="13"/>
          </p:nvPr>
        </p:nvSpPr>
        <p:spPr>
          <a:xfrm>
            <a:off x="733043" y="2679192"/>
            <a:ext cx="4140708"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5032248" y="2679192"/>
            <a:ext cx="4140708"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3044" y="2678114"/>
            <a:ext cx="4140708"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33777" y="3429001"/>
            <a:ext cx="4138393"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35550" y="2678113"/>
            <a:ext cx="4140708"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0" y="3429001"/>
            <a:ext cx="4140708"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D18D072-EF12-4AA2-BD71-ABC68B06D0E2}" type="datetime1">
              <a:rPr lang="en-US" smtClean="0"/>
              <a:pPr/>
              <a:t>3/3/2017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7D7A59-36E2-48B9-B146-C1E59501F63F}"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CDBF60-6CC3-4B74-A60D-3486985E4346}" type="datetime1">
              <a:rPr lang="en-US" smtClean="0"/>
              <a:pPr/>
              <a:t>3/3/2017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7D7A59-36E2-48B9-B146-C1E59501F63F}"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2" name="Rounded Rectangle 11"/>
          <p:cNvSpPr/>
          <p:nvPr/>
        </p:nvSpPr>
        <p:spPr>
          <a:xfrm>
            <a:off x="247650" y="228600"/>
            <a:ext cx="9420606"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29304" y="714191"/>
            <a:ext cx="9450324"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22714818-984F-4759-BF72-A33BDC1963BD}" type="datetime1">
              <a:rPr lang="en-US" smtClean="0"/>
              <a:pPr/>
              <a:t>3/3/2017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7D7A59-36E2-48B9-B146-C1E59501F63F}"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47650" y="228600"/>
            <a:ext cx="9420606"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EA7E191-5F94-4FC1-B823-BD7CABF7FA06}" type="datetime1">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‹Nº›</a:t>
            </a:fld>
            <a:endParaRPr lang="en-US"/>
          </a:p>
        </p:txBody>
      </p:sp>
      <p:sp>
        <p:nvSpPr>
          <p:cNvPr id="4" name="Text Placeholder 3"/>
          <p:cNvSpPr>
            <a:spLocks noGrp="1"/>
          </p:cNvSpPr>
          <p:nvPr>
            <p:ph type="body" sz="half" idx="2"/>
          </p:nvPr>
        </p:nvSpPr>
        <p:spPr>
          <a:xfrm>
            <a:off x="990600" y="3581401"/>
            <a:ext cx="36322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29304" y="714191"/>
            <a:ext cx="9450324"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90600" y="2286000"/>
            <a:ext cx="36322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039625" y="1828800"/>
            <a:ext cx="422941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47650" y="228600"/>
            <a:ext cx="9420606"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29304" y="5353963"/>
            <a:ext cx="9450324"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5280335" y="338667"/>
            <a:ext cx="413036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5274028" y="2785533"/>
            <a:ext cx="4136673"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856D55-EFBE-4F9B-8A5F-09D42CA22A9B}" type="datetime1">
              <a:rPr lang="en-US" smtClean="0"/>
              <a:pPr/>
              <a:t>3/3/2017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7D7A59-36E2-48B9-B146-C1E59501F63F}" type="slidenum">
              <a:rPr lang="en-US" smtClean="0"/>
              <a:pPr/>
              <a:t>‹Nº›</a:t>
            </a:fld>
            <a:endParaRPr lang="en-US"/>
          </a:p>
        </p:txBody>
      </p:sp>
      <p:sp>
        <p:nvSpPr>
          <p:cNvPr id="3" name="Picture Placeholder 2"/>
          <p:cNvSpPr>
            <a:spLocks noGrp="1"/>
          </p:cNvSpPr>
          <p:nvPr>
            <p:ph type="pic" idx="1"/>
          </p:nvPr>
        </p:nvSpPr>
        <p:spPr>
          <a:xfrm>
            <a:off x="908050" y="1371600"/>
            <a:ext cx="386334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 name="Rounded Rectangle 13"/>
          <p:cNvSpPr/>
          <p:nvPr/>
        </p:nvSpPr>
        <p:spPr>
          <a:xfrm>
            <a:off x="247650" y="228600"/>
            <a:ext cx="9420606"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29304" y="1679429"/>
            <a:ext cx="9450324"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95300" y="338328"/>
            <a:ext cx="89154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593978" y="6250165"/>
            <a:ext cx="4102248" cy="365125"/>
          </a:xfrm>
          <a:prstGeom prst="rect">
            <a:avLst/>
          </a:prstGeom>
        </p:spPr>
        <p:txBody>
          <a:bodyPr vert="horz" lIns="91440" tIns="45720" rIns="91440" bIns="45720" rtlCol="0" anchor="ctr"/>
          <a:lstStyle>
            <a:lvl1pPr algn="r">
              <a:defRPr sz="1000">
                <a:solidFill>
                  <a:schemeClr val="tx2"/>
                </a:solidFill>
              </a:defRPr>
            </a:lvl1pPr>
          </a:lstStyle>
          <a:p>
            <a:fld id="{9D1D110F-3F4E-48D9-B8AA-5D0E825AFDBA}" type="datetime1">
              <a:rPr lang="en-US" smtClean="0"/>
              <a:pPr/>
              <a:t>3/3/2017</a:t>
            </a:fld>
            <a:endParaRPr lang="en-US"/>
          </a:p>
        </p:txBody>
      </p:sp>
      <p:sp>
        <p:nvSpPr>
          <p:cNvPr id="5" name="Footer Placeholder 4"/>
          <p:cNvSpPr>
            <a:spLocks noGrp="1"/>
          </p:cNvSpPr>
          <p:nvPr>
            <p:ph type="ftr" sz="quarter" idx="3"/>
          </p:nvPr>
        </p:nvSpPr>
        <p:spPr>
          <a:xfrm>
            <a:off x="209775" y="6250165"/>
            <a:ext cx="4102249"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4323679" y="6250164"/>
            <a:ext cx="1258645" cy="365125"/>
          </a:xfrm>
          <a:prstGeom prst="rect">
            <a:avLst/>
          </a:prstGeom>
        </p:spPr>
        <p:txBody>
          <a:bodyPr vert="horz" lIns="91440" tIns="45720" rIns="91440" bIns="45720" rtlCol="0" anchor="ctr"/>
          <a:lstStyle>
            <a:lvl1pPr algn="ctr">
              <a:defRPr sz="1000">
                <a:solidFill>
                  <a:schemeClr val="tx2"/>
                </a:solidFill>
              </a:defRPr>
            </a:lvl1pPr>
          </a:lstStyle>
          <a:p>
            <a:fld id="{687D7A59-36E2-48B9-B146-C1E59501F63F}" type="slidenum">
              <a:rPr lang="en-US" smtClean="0"/>
              <a:pPr/>
              <a:t>‹Nº›</a:t>
            </a:fld>
            <a:endParaRPr lang="en-US"/>
          </a:p>
        </p:txBody>
      </p:sp>
      <p:sp>
        <p:nvSpPr>
          <p:cNvPr id="3" name="Text Placeholder 2"/>
          <p:cNvSpPr>
            <a:spLocks noGrp="1"/>
          </p:cNvSpPr>
          <p:nvPr>
            <p:ph type="body" idx="1"/>
          </p:nvPr>
        </p:nvSpPr>
        <p:spPr>
          <a:xfrm>
            <a:off x="944740" y="2675467"/>
            <a:ext cx="8025694"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ft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campusvirtualutp.edu.pe/"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webprojects.utp.edu.pe/VirtualClas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1.xml"/><Relationship Id="rId5" Type="http://schemas.openxmlformats.org/officeDocument/2006/relationships/image" Target="../media/image7.png"/><Relationship Id="rId4" Type="http://schemas.microsoft.com/office/2007/relationships/hdphoto" Target="../media/hdphoto1.wdp"/></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microsoft.com/office/2007/relationships/hdphoto" Target="../media/hdphoto2.wdp"/><Relationship Id="rId13" Type="http://schemas.openxmlformats.org/officeDocument/2006/relationships/oleObject" Target="../embeddings/oleObject1.bin"/><Relationship Id="rId18" Type="http://schemas.openxmlformats.org/officeDocument/2006/relationships/oleObject" Target="../embeddings/oleObject4.bin"/><Relationship Id="rId3" Type="http://schemas.openxmlformats.org/officeDocument/2006/relationships/image" Target="../media/image8.png"/><Relationship Id="rId21" Type="http://schemas.openxmlformats.org/officeDocument/2006/relationships/oleObject" Target="../embeddings/oleObject6.bin"/><Relationship Id="rId7" Type="http://schemas.openxmlformats.org/officeDocument/2006/relationships/image" Target="../media/image12.png"/><Relationship Id="rId12" Type="http://schemas.openxmlformats.org/officeDocument/2006/relationships/image" Target="../media/image14.png"/><Relationship Id="rId17" Type="http://schemas.openxmlformats.org/officeDocument/2006/relationships/oleObject" Target="../embeddings/oleObject3.bin"/><Relationship Id="rId2" Type="http://schemas.openxmlformats.org/officeDocument/2006/relationships/slideLayout" Target="../slideLayouts/slideLayout2.xml"/><Relationship Id="rId16" Type="http://schemas.openxmlformats.org/officeDocument/2006/relationships/image" Target="../media/image9.wmf"/><Relationship Id="rId20" Type="http://schemas.openxmlformats.org/officeDocument/2006/relationships/image" Target="../media/image10.wmf"/><Relationship Id="rId1" Type="http://schemas.openxmlformats.org/officeDocument/2006/relationships/vmlDrawing" Target="../drawings/vmlDrawing1.vml"/><Relationship Id="rId6" Type="http://schemas.openxmlformats.org/officeDocument/2006/relationships/image" Target="../media/image11.png"/><Relationship Id="rId11" Type="http://schemas.openxmlformats.org/officeDocument/2006/relationships/image" Target="../media/image2.png"/><Relationship Id="rId24" Type="http://schemas.openxmlformats.org/officeDocument/2006/relationships/oleObject" Target="../embeddings/oleObject8.bin"/><Relationship Id="rId5" Type="http://schemas.openxmlformats.org/officeDocument/2006/relationships/image" Target="../media/image10.png"/><Relationship Id="rId15" Type="http://schemas.openxmlformats.org/officeDocument/2006/relationships/oleObject" Target="../embeddings/oleObject2.bin"/><Relationship Id="rId23" Type="http://schemas.openxmlformats.org/officeDocument/2006/relationships/oleObject" Target="../embeddings/oleObject7.bin"/><Relationship Id="rId10" Type="http://schemas.microsoft.com/office/2007/relationships/hdphoto" Target="../media/hdphoto3.wdp"/><Relationship Id="rId19" Type="http://schemas.openxmlformats.org/officeDocument/2006/relationships/oleObject" Target="../embeddings/oleObject5.bin"/><Relationship Id="rId4" Type="http://schemas.openxmlformats.org/officeDocument/2006/relationships/image" Target="../media/image9.png"/><Relationship Id="rId9" Type="http://schemas.openxmlformats.org/officeDocument/2006/relationships/image" Target="../media/image13.png"/><Relationship Id="rId14" Type="http://schemas.openxmlformats.org/officeDocument/2006/relationships/image" Target="../media/image8.wmf"/><Relationship Id="rId22" Type="http://schemas.openxmlformats.org/officeDocument/2006/relationships/image" Target="../media/image11.wmf"/></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19.png"/><Relationship Id="rId2"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18.png"/><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2.png"/><Relationship Id="rId4" Type="http://schemas.openxmlformats.org/officeDocument/2006/relationships/image" Target="../media/image1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Imagen" descr="Descripción: UTP"/>
          <p:cNvPicPr/>
          <p:nvPr/>
        </p:nvPicPr>
        <p:blipFill>
          <a:blip r:embed="rId2" cstate="print"/>
          <a:srcRect/>
          <a:stretch>
            <a:fillRect/>
          </a:stretch>
        </p:blipFill>
        <p:spPr bwMode="auto">
          <a:xfrm>
            <a:off x="272480" y="260648"/>
            <a:ext cx="1808480" cy="692696"/>
          </a:xfrm>
          <a:prstGeom prst="rect">
            <a:avLst/>
          </a:prstGeom>
          <a:noFill/>
          <a:ln w="9525">
            <a:noFill/>
            <a:miter lim="800000"/>
            <a:headEnd/>
            <a:tailEnd/>
          </a:ln>
        </p:spPr>
      </p:pic>
      <p:pic>
        <p:nvPicPr>
          <p:cNvPr id="6" name="Picture 12"/>
          <p:cNvPicPr>
            <a:picLocks noChangeAspect="1" noChangeArrowheads="1"/>
          </p:cNvPicPr>
          <p:nvPr/>
        </p:nvPicPr>
        <p:blipFill>
          <a:blip r:embed="rId3"/>
          <a:srcRect/>
          <a:stretch>
            <a:fillRect/>
          </a:stretch>
        </p:blipFill>
        <p:spPr bwMode="auto">
          <a:xfrm>
            <a:off x="1148585" y="1532244"/>
            <a:ext cx="7629654" cy="2345788"/>
          </a:xfrm>
          <a:prstGeom prst="rect">
            <a:avLst/>
          </a:prstGeom>
          <a:noFill/>
          <a:ln w="9525">
            <a:noFill/>
            <a:miter lim="800000"/>
            <a:headEnd/>
            <a:tailEnd/>
          </a:ln>
          <a:effectLst/>
        </p:spPr>
      </p:pic>
      <p:pic>
        <p:nvPicPr>
          <p:cNvPr id="8" name="Picture 13"/>
          <p:cNvPicPr>
            <a:picLocks noChangeAspect="1" noChangeArrowheads="1"/>
          </p:cNvPicPr>
          <p:nvPr/>
        </p:nvPicPr>
        <p:blipFill>
          <a:blip r:embed="rId4"/>
          <a:srcRect/>
          <a:stretch>
            <a:fillRect/>
          </a:stretch>
        </p:blipFill>
        <p:spPr bwMode="auto">
          <a:xfrm>
            <a:off x="1240024" y="4131260"/>
            <a:ext cx="7538215" cy="1861586"/>
          </a:xfrm>
          <a:prstGeom prst="rect">
            <a:avLst/>
          </a:prstGeom>
          <a:noFill/>
          <a:ln w="9525">
            <a:noFill/>
            <a:miter lim="800000"/>
            <a:headEnd/>
            <a:tailEnd/>
          </a:ln>
          <a:effectLst/>
        </p:spPr>
      </p:pic>
    </p:spTree>
    <p:extLst>
      <p:ext uri="{BB962C8B-B14F-4D97-AF65-F5344CB8AC3E}">
        <p14:creationId xmlns:p14="http://schemas.microsoft.com/office/powerpoint/2010/main" val="8346769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95300" y="675960"/>
            <a:ext cx="8915400" cy="1252728"/>
          </a:xfrm>
        </p:spPr>
        <p:txBody>
          <a:bodyPr/>
          <a:lstStyle/>
          <a:p>
            <a:r>
              <a:rPr lang="es-PE" dirty="0" smtClean="0"/>
              <a:t>EJERCICIOS EXPLICATIVOS</a:t>
            </a:r>
            <a:endParaRPr lang="es-PE" dirty="0"/>
          </a:p>
        </p:txBody>
      </p:sp>
      <mc:AlternateContent xmlns:mc="http://schemas.openxmlformats.org/markup-compatibility/2006" xmlns:a14="http://schemas.microsoft.com/office/drawing/2010/main">
        <mc:Choice Requires="a14">
          <p:sp>
            <p:nvSpPr>
              <p:cNvPr id="6" name="2 Título"/>
              <p:cNvSpPr txBox="1">
                <a:spLocks/>
              </p:cNvSpPr>
              <p:nvPr/>
            </p:nvSpPr>
            <p:spPr>
              <a:xfrm>
                <a:off x="272480" y="1928688"/>
                <a:ext cx="8915400" cy="1880208"/>
              </a:xfrm>
              <a:prstGeom prst="rect">
                <a:avLst/>
              </a:prstGeom>
            </p:spPr>
            <p:txBody>
              <a:bodyPr vert="horz" lIns="91429" tIns="45715" rIns="91429" bIns="45715" rtlCol="0" anchor="ctr">
                <a:noAutofit/>
              </a:bodyPr>
              <a:lstStyle>
                <a:lvl1pPr algn="ctr" defTabSz="914298"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s-ES" sz="2400" dirty="0" smtClean="0">
                    <a:solidFill>
                      <a:schemeClr val="tx1"/>
                    </a:solidFill>
                  </a:rPr>
                  <a:t>Resolver:</a:t>
                </a:r>
              </a:p>
              <a:p>
                <a:pPr algn="just"/>
                <a:endParaRPr lang="es-ES" sz="2400" dirty="0">
                  <a:solidFill>
                    <a:schemeClr val="tx1"/>
                  </a:solidFill>
                </a:endParaRPr>
              </a:p>
              <a:p>
                <a:pPr algn="just"/>
                <a:r>
                  <a:rPr lang="es-PE" sz="2400" dirty="0" smtClean="0">
                    <a:solidFill>
                      <a:schemeClr val="tx1"/>
                    </a:solidFill>
                  </a:rPr>
                  <a:t>4)   </a:t>
                </a:r>
                <a14:m>
                  <m:oMath xmlns:m="http://schemas.openxmlformats.org/officeDocument/2006/math">
                    <m:d>
                      <m:dPr>
                        <m:begChr m:val="|"/>
                        <m:endChr m:val="|"/>
                        <m:ctrlPr>
                          <a:rPr lang="es-PE" sz="2400" i="1">
                            <a:solidFill>
                              <a:schemeClr val="tx1"/>
                            </a:solidFill>
                            <a:latin typeface="Cambria Math" panose="02040503050406030204" pitchFamily="18" charset="0"/>
                          </a:rPr>
                        </m:ctrlPr>
                      </m:dPr>
                      <m:e>
                        <m:r>
                          <a:rPr lang="es-PE" sz="2400" b="0" i="1" smtClean="0">
                            <a:solidFill>
                              <a:schemeClr val="tx1"/>
                            </a:solidFill>
                            <a:latin typeface="Cambria Math" panose="02040503050406030204" pitchFamily="18" charset="0"/>
                          </a:rPr>
                          <m:t>𝑥</m:t>
                        </m:r>
                        <m:r>
                          <a:rPr lang="es-PE" sz="2400" b="0" i="1" smtClean="0">
                            <a:solidFill>
                              <a:schemeClr val="tx1"/>
                            </a:solidFill>
                            <a:latin typeface="Cambria Math" panose="02040503050406030204" pitchFamily="18" charset="0"/>
                          </a:rPr>
                          <m:t>−5</m:t>
                        </m:r>
                      </m:e>
                    </m:d>
                    <m:r>
                      <a:rPr lang="es-PE" sz="2400" b="0" i="1" smtClean="0">
                        <a:solidFill>
                          <a:schemeClr val="tx1"/>
                        </a:solidFill>
                        <a:latin typeface="Cambria Math" panose="02040503050406030204" pitchFamily="18" charset="0"/>
                      </a:rPr>
                      <m:t>+2</m:t>
                    </m:r>
                    <m:d>
                      <m:dPr>
                        <m:begChr m:val="|"/>
                        <m:endChr m:val="|"/>
                        <m:ctrlPr>
                          <a:rPr lang="es-PE" sz="2400" i="1">
                            <a:solidFill>
                              <a:schemeClr val="tx1"/>
                            </a:solidFill>
                            <a:latin typeface="Cambria Math" panose="02040503050406030204" pitchFamily="18" charset="0"/>
                          </a:rPr>
                        </m:ctrlPr>
                      </m:dPr>
                      <m:e>
                        <m:r>
                          <a:rPr lang="es-PE" sz="2400" b="0" i="1" smtClean="0">
                            <a:solidFill>
                              <a:schemeClr val="tx1"/>
                            </a:solidFill>
                            <a:latin typeface="Cambria Math" panose="02040503050406030204" pitchFamily="18" charset="0"/>
                          </a:rPr>
                          <m:t>𝑥</m:t>
                        </m:r>
                      </m:e>
                    </m:d>
                    <m:r>
                      <a:rPr lang="es-PE" sz="2400" b="0" i="1" smtClean="0">
                        <a:solidFill>
                          <a:schemeClr val="tx1"/>
                        </a:solidFill>
                        <a:latin typeface="Cambria Math" panose="02040503050406030204" pitchFamily="18" charset="0"/>
                      </a:rPr>
                      <m:t>&lt;8</m:t>
                    </m:r>
                  </m:oMath>
                </a14:m>
                <a:r>
                  <a:rPr lang="es-ES" sz="2400" dirty="0">
                    <a:solidFill>
                      <a:schemeClr val="tx1"/>
                    </a:solidFill>
                  </a:rPr>
                  <a:t> </a:t>
                </a:r>
                <a:endParaRPr lang="es-PE" sz="2400" dirty="0">
                  <a:solidFill>
                    <a:schemeClr val="tx1"/>
                  </a:solidFill>
                </a:endParaRPr>
              </a:p>
              <a:p>
                <a:r>
                  <a:rPr lang="es-ES" sz="2400" b="1" dirty="0">
                    <a:solidFill>
                      <a:srgbClr val="FF0000"/>
                    </a:solidFill>
                  </a:rPr>
                  <a:t> </a:t>
                </a:r>
                <a:endParaRPr lang="es-ES" sz="2400" b="1" dirty="0" smtClean="0">
                  <a:solidFill>
                    <a:srgbClr val="FF0000"/>
                  </a:solidFill>
                </a:endParaRPr>
              </a:p>
              <a:p>
                <a:pPr algn="just"/>
                <a:endParaRPr lang="es-PE" sz="2400" b="1" dirty="0">
                  <a:solidFill>
                    <a:srgbClr val="FF0000"/>
                  </a:solidFill>
                </a:endParaRPr>
              </a:p>
            </p:txBody>
          </p:sp>
        </mc:Choice>
        <mc:Fallback xmlns="">
          <p:sp>
            <p:nvSpPr>
              <p:cNvPr id="6" name="2 Título"/>
              <p:cNvSpPr txBox="1">
                <a:spLocks noRot="1" noChangeAspect="1" noMove="1" noResize="1" noEditPoints="1" noAdjustHandles="1" noChangeArrowheads="1" noChangeShapeType="1" noTextEdit="1"/>
              </p:cNvSpPr>
              <p:nvPr/>
            </p:nvSpPr>
            <p:spPr>
              <a:xfrm>
                <a:off x="272480" y="1928688"/>
                <a:ext cx="8915400" cy="1880208"/>
              </a:xfrm>
              <a:prstGeom prst="rect">
                <a:avLst/>
              </a:prstGeom>
              <a:blipFill rotWithShape="0">
                <a:blip r:embed="rId2"/>
                <a:stretch>
                  <a:fillRect l="-1094" t="-3560"/>
                </a:stretch>
              </a:blipFill>
            </p:spPr>
            <p:txBody>
              <a:bodyPr/>
              <a:lstStyle/>
              <a:p>
                <a:r>
                  <a:rPr lang="es-PE">
                    <a:noFill/>
                  </a:rPr>
                  <a:t> </a:t>
                </a:r>
              </a:p>
            </p:txBody>
          </p:sp>
        </mc:Fallback>
      </mc:AlternateContent>
      <p:pic>
        <p:nvPicPr>
          <p:cNvPr id="4" name="3 Imagen" descr="Descripción: UTP"/>
          <p:cNvPicPr/>
          <p:nvPr/>
        </p:nvPicPr>
        <p:blipFill>
          <a:blip r:embed="rId3" cstate="print"/>
          <a:srcRect/>
          <a:stretch>
            <a:fillRect/>
          </a:stretch>
        </p:blipFill>
        <p:spPr bwMode="auto">
          <a:xfrm>
            <a:off x="272480" y="260648"/>
            <a:ext cx="1808480" cy="692696"/>
          </a:xfrm>
          <a:prstGeom prst="rect">
            <a:avLst/>
          </a:prstGeom>
          <a:noFill/>
          <a:ln w="9525">
            <a:noFill/>
            <a:miter lim="800000"/>
            <a:headEnd/>
            <a:tailEnd/>
          </a:ln>
        </p:spPr>
      </p:pic>
    </p:spTree>
    <p:extLst>
      <p:ext uri="{BB962C8B-B14F-4D97-AF65-F5344CB8AC3E}">
        <p14:creationId xmlns:p14="http://schemas.microsoft.com/office/powerpoint/2010/main" val="26115518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15142" y="1412776"/>
            <a:ext cx="8915400" cy="2079104"/>
          </a:xfrm>
        </p:spPr>
        <p:txBody>
          <a:bodyPr>
            <a:noAutofit/>
          </a:bodyPr>
          <a:lstStyle/>
          <a:p>
            <a:r>
              <a:rPr lang="es-PE" sz="6600" b="1" dirty="0" smtClean="0">
                <a:ln w="1905"/>
                <a:gradFill>
                  <a:gsLst>
                    <a:gs pos="0">
                      <a:srgbClr val="F79646">
                        <a:shade val="20000"/>
                        <a:satMod val="200000"/>
                      </a:srgbClr>
                    </a:gs>
                    <a:gs pos="78000">
                      <a:srgbClr val="F79646">
                        <a:tint val="90000"/>
                        <a:shade val="89000"/>
                        <a:satMod val="220000"/>
                      </a:srgbClr>
                    </a:gs>
                    <a:gs pos="100000">
                      <a:srgbClr val="F79646">
                        <a:tint val="12000"/>
                        <a:satMod val="255000"/>
                      </a:srgbClr>
                    </a:gs>
                  </a:gsLst>
                  <a:lin ang="5400000"/>
                </a:gradFill>
                <a:effectLst>
                  <a:innerShdw blurRad="69850" dist="43180" dir="5400000">
                    <a:srgbClr val="000000">
                      <a:alpha val="65000"/>
                    </a:srgbClr>
                  </a:innerShdw>
                </a:effectLst>
              </a:rPr>
              <a:t>¡Ahora todos a practicar!</a:t>
            </a:r>
            <a:endParaRPr lang="es-PE" sz="6600" dirty="0"/>
          </a:p>
        </p:txBody>
      </p:sp>
      <p:pic>
        <p:nvPicPr>
          <p:cNvPr id="26626"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016896" y="3429001"/>
            <a:ext cx="1915944" cy="25067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3 Imagen" descr="Descripción: UTP"/>
          <p:cNvPicPr/>
          <p:nvPr/>
        </p:nvPicPr>
        <p:blipFill>
          <a:blip r:embed="rId3" cstate="print"/>
          <a:srcRect/>
          <a:stretch>
            <a:fillRect/>
          </a:stretch>
        </p:blipFill>
        <p:spPr bwMode="auto">
          <a:xfrm>
            <a:off x="272480" y="260648"/>
            <a:ext cx="1808480" cy="692696"/>
          </a:xfrm>
          <a:prstGeom prst="rect">
            <a:avLst/>
          </a:prstGeom>
          <a:noFill/>
          <a:ln w="9525">
            <a:noFill/>
            <a:miter lim="800000"/>
            <a:headEnd/>
            <a:tailEnd/>
          </a:ln>
        </p:spPr>
      </p:pic>
    </p:spTree>
    <p:extLst>
      <p:ext uri="{BB962C8B-B14F-4D97-AF65-F5344CB8AC3E}">
        <p14:creationId xmlns:p14="http://schemas.microsoft.com/office/powerpoint/2010/main" val="37282633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32" fill="hold" nodeType="clickEffect">
                                  <p:stCondLst>
                                    <p:cond delay="0"/>
                                  </p:stCondLst>
                                  <p:childTnLst>
                                    <p:set>
                                      <p:cBhvr>
                                        <p:cTn id="13" dur="1" fill="hold">
                                          <p:stCondLst>
                                            <p:cond delay="0"/>
                                          </p:stCondLst>
                                        </p:cTn>
                                        <p:tgtEl>
                                          <p:spTgt spid="26626"/>
                                        </p:tgtEl>
                                        <p:attrNameLst>
                                          <p:attrName>style.visibility</p:attrName>
                                        </p:attrNameLst>
                                      </p:cBhvr>
                                      <p:to>
                                        <p:strVal val="visible"/>
                                      </p:to>
                                    </p:set>
                                    <p:animEffect transition="in" filter="circle(out)">
                                      <p:cBhvr>
                                        <p:cTn id="14" dur="2000"/>
                                        <p:tgtEl>
                                          <p:spTgt spid="266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5300" y="796611"/>
            <a:ext cx="8915400" cy="786416"/>
          </a:xfrm>
          <a:effectLst/>
        </p:spPr>
        <p:txBody>
          <a:bodyPr vert="horz" lIns="91440" tIns="45720" rIns="91440" bIns="45720" rtlCol="0" anchor="t" anchorCtr="0">
            <a:noAutofit/>
            <a:scene3d>
              <a:camera prst="orthographicFront"/>
              <a:lightRig rig="soft" dir="t">
                <a:rot lat="0" lon="0" rev="10800000"/>
              </a:lightRig>
            </a:scene3d>
            <a:sp3d>
              <a:bevelT w="27940" h="12700"/>
              <a:contourClr>
                <a:srgbClr val="DDDDDD"/>
              </a:contourClr>
            </a:sp3d>
          </a:bodyPr>
          <a:lstStyle/>
          <a:p>
            <a:r>
              <a:rPr lang="es-ES" b="1" dirty="0" smtClean="0">
                <a:effectLst>
                  <a:outerShdw blurRad="38100" dist="38100" dir="2700000" algn="tl">
                    <a:srgbClr val="000000">
                      <a:alpha val="43137"/>
                    </a:srgbClr>
                  </a:outerShdw>
                </a:effectLst>
              </a:rPr>
              <a:t>EJERCICIO RETO</a:t>
            </a:r>
            <a:endParaRPr lang="es-ES" b="1" dirty="0">
              <a:effectLst>
                <a:outerShdw blurRad="38100" dist="38100" dir="2700000" algn="tl">
                  <a:srgbClr val="000000">
                    <a:alpha val="43137"/>
                  </a:srgbClr>
                </a:outerShdw>
              </a:effectLst>
            </a:endParaRPr>
          </a:p>
        </p:txBody>
      </p:sp>
      <p:sp>
        <p:nvSpPr>
          <p:cNvPr id="5" name="4 Marcador de contenido"/>
          <p:cNvSpPr>
            <a:spLocks noGrp="1"/>
          </p:cNvSpPr>
          <p:nvPr>
            <p:ph sz="quarter" idx="13"/>
          </p:nvPr>
        </p:nvSpPr>
        <p:spPr>
          <a:xfrm>
            <a:off x="835532" y="2163501"/>
            <a:ext cx="8324414" cy="3253839"/>
          </a:xfrm>
        </p:spPr>
        <p:txBody>
          <a:bodyPr>
            <a:normAutofit/>
          </a:bodyPr>
          <a:lstStyle/>
          <a:p>
            <a:pPr marL="0" indent="0" algn="just">
              <a:buNone/>
            </a:pPr>
            <a:r>
              <a:rPr lang="es-PE" dirty="0">
                <a:solidFill>
                  <a:schemeClr val="tx1"/>
                </a:solidFill>
              </a:rPr>
              <a:t>Un fabricante de tornillos atiende un pedido cuya condición es </a:t>
            </a:r>
            <a:r>
              <a:rPr lang="es-PE" dirty="0" smtClean="0">
                <a:solidFill>
                  <a:schemeClr val="tx1"/>
                </a:solidFill>
              </a:rPr>
              <a:t>que su </a:t>
            </a:r>
            <a:r>
              <a:rPr lang="es-PE" dirty="0">
                <a:solidFill>
                  <a:schemeClr val="tx1"/>
                </a:solidFill>
              </a:rPr>
              <a:t>longitud ideal deberá ser de </a:t>
            </a:r>
            <a:r>
              <a:rPr lang="es-PE" dirty="0" smtClean="0">
                <a:solidFill>
                  <a:schemeClr val="tx1"/>
                </a:solidFill>
              </a:rPr>
              <a:t>7,62cm</a:t>
            </a:r>
            <a:r>
              <a:rPr lang="es-PE" dirty="0">
                <a:solidFill>
                  <a:schemeClr val="tx1"/>
                </a:solidFill>
              </a:rPr>
              <a:t>. y se podrán aceptar hasta aquellos cuyo error no exceda el 5%. Encontrar la longitud máxima y mínima aceptable que podrán tener los tornillos</a:t>
            </a:r>
            <a:endParaRPr lang="es-MX" dirty="0">
              <a:solidFill>
                <a:schemeClr val="tx1"/>
              </a:solidFill>
            </a:endParaRPr>
          </a:p>
          <a:p>
            <a:pPr marL="0" indent="0">
              <a:buNone/>
            </a:pPr>
            <a:endParaRPr lang="es-PE" dirty="0">
              <a:solidFill>
                <a:schemeClr val="tx1"/>
              </a:solidFill>
            </a:endParaRPr>
          </a:p>
        </p:txBody>
      </p:sp>
      <p:pic>
        <p:nvPicPr>
          <p:cNvPr id="4" name="3 Imagen" descr="Descripción: UTP"/>
          <p:cNvPicPr/>
          <p:nvPr/>
        </p:nvPicPr>
        <p:blipFill>
          <a:blip r:embed="rId2" cstate="print"/>
          <a:srcRect/>
          <a:stretch>
            <a:fillRect/>
          </a:stretch>
        </p:blipFill>
        <p:spPr bwMode="auto">
          <a:xfrm>
            <a:off x="272480" y="260648"/>
            <a:ext cx="1808480" cy="692696"/>
          </a:xfrm>
          <a:prstGeom prst="rect">
            <a:avLst/>
          </a:prstGeom>
          <a:noFill/>
          <a:ln w="9525">
            <a:noFill/>
            <a:miter lim="800000"/>
            <a:headEnd/>
            <a:tailEnd/>
          </a:ln>
        </p:spPr>
      </p:pic>
      <p:pic>
        <p:nvPicPr>
          <p:cNvPr id="6" name="Picture 12"/>
          <p:cNvPicPr>
            <a:picLocks noChangeAspect="1" noChangeArrowheads="1"/>
          </p:cNvPicPr>
          <p:nvPr/>
        </p:nvPicPr>
        <p:blipFill>
          <a:blip r:embed="rId3"/>
          <a:srcRect/>
          <a:stretch>
            <a:fillRect/>
          </a:stretch>
        </p:blipFill>
        <p:spPr bwMode="auto">
          <a:xfrm>
            <a:off x="1927273" y="4192173"/>
            <a:ext cx="6035039" cy="2064434"/>
          </a:xfrm>
          <a:prstGeom prst="rect">
            <a:avLst/>
          </a:prstGeom>
          <a:noFill/>
          <a:ln w="9525">
            <a:noFill/>
            <a:miter lim="800000"/>
            <a:headEnd/>
            <a:tailEnd/>
          </a:ln>
          <a:effectLst/>
        </p:spPr>
      </p:pic>
    </p:spTree>
    <p:extLst>
      <p:ext uri="{BB962C8B-B14F-4D97-AF65-F5344CB8AC3E}">
        <p14:creationId xmlns:p14="http://schemas.microsoft.com/office/powerpoint/2010/main" val="25438777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p:txBody>
          <a:bodyPr/>
          <a:lstStyle/>
          <a:p>
            <a:r>
              <a:rPr lang="es-PE" dirty="0" smtClean="0"/>
              <a:t>¡Muchas gracias!</a:t>
            </a:r>
            <a:endParaRPr lang="es-PE" dirty="0"/>
          </a:p>
        </p:txBody>
      </p:sp>
      <p:sp>
        <p:nvSpPr>
          <p:cNvPr id="4" name="AutoShape 2" descr="data:image/jpeg;base64,/9j/4AAQSkZJRgABAQAAAQABAAD/2wCEAAkGBxIHEhIUExQWFBUXFRQXGBgXGBwaGhoYGRYXFhgYGhcYHiggGxwlHRQUITEhJiksLy4xFx8zPTMwNygvLisBCgoKDg0OGxAQGy8mICYvLDQvLDQsLCw2NDQ0LCwsNDQ4LywtNCw3NywsLCwsLCw0LC00NCw0LCwsNCwvLCwvNP/AABEIAOEA4QMBEQACEQEDEQH/xAAbAAEAAwEBAQEAAAAAAAAAAAAABQYHBAMCAf/EAEcQAAECAgYEBwsLBAMBAAAAAAEAAgMRBAUGITFhEkFRcSIyVIGRk6EHExUXQlJysbLR4hQjMzRic4Ois8HwgpKj0hZjwkP/xAAaAQEAAwEBAQAAAAAAAAAAAAAABAUGAwIB/8QAOBEAAQMBAwcLBAMBAQEBAAAAAAECAwQFESESMVGRobHhFBUiMkFSYXGB0fATMzTBU2JjQiPxQ//aAAwDAQACEQMRAD8A3FAEAQBAEAQBAEB+EyQEFWVrqJV8wYnfHDyYfC7eL2qZFQzSdl3nhxIE1pU8WCuvXQmPArVO7or3TEGC1ubyXflbKXSVOjspv/btRVy267/826/n7IOlWvptIn88WjYwBvaBPtUttBA3/kgPtWqd/wBXeSIRsWtI8bjRort73H1ld0hjTM1NSEZaqZ2d661OUnSvN5XU4Kqqt6n4gOqFWMaDxYsRu57h6iuaxRrnamo7NqZm5nrrUkKNaqm0bCO4+lJ3a4Eri6igdnb+iQy06pmZ+vHeTVC7ocaH9LCY8bWktPbMepRH2Uxeq5U2k+K3JE67UXyw9yyVdbaiU2Qc4wjsiCQ/uEx0yUGWz5mZkv8AIs4bVp5MFW5fH3zFihvEUAtIIOBBmDzqEqKi3KWKKipeh9L4fQgCAIAgCAIAgCAIAgCAIAgCA/HENEzcAgKlXluoNCm2AO/P86fAHP5XNdmrKCzXvxfgm0p6q2Io+jH0l2FEravqRW/0sQlvmC5v9ox3mZVvDTRRdVMdJQVFdNP11w0dhGKQRAgCAIAgCAIAgCAIDtq2tY1VmcKI5m0Dine03FcpYI5Uuel53gqpYFvjdd80F4qS37Ism0lugfPbMt524jmnzKpnsxUxiW/wL6ltprujMl3j2F0gxm0hocxwc0iYIMwRkQqpzVatyl41yOS9q3ofa+H0IAgCAIAgCAIAgCAIAgI2u67g1KzSiOvPFaOM7cNmeC7wU75nXNT1I1TVx07cp6+napmFoLTR67JBOhD1Q2m7+o+UezJX9PRxw4piukytXaMtRguDdBCKWQAgCAIAgCAIAgCAIAgCAIAgJOpa8jVK6cJ1xPCYb2u3jbmL1wnpo5kucnqSqWtlp1vYuGjsNOs7aWDXgkOBEAvhk372nyh/CAs/U0j4FxxTSaqjr46lMMF0E2opOCAIAgCAIAgCAIAgK9aq07Kjbotk+MRc3UPtOyy19qm0lG6db1waV1faDaZtyYu7E9zK6bTIlPeXxHFzjiT6hsGQWhjjbG3JalyGSlmfK7Let6ngvZzCAIAgCAIAgCAIAgCAIAgCAIAgPuDFdAcHNJa4GYIMiDkV8c1HJcp6Y9zFymrcppdkLXCs5QoxDYuAdgH+52WvVsVDWUKx9NnV3Gos600m/wDOTrb+JblWlwEAQBAEAQBAEBXrXWkbUbNFsjGcOC3YMNN2Wwa+YqbR0izuvXqoV1oV7aZtydZcyfsyikR3UlznvJc5xmScSVomtRqXJmMg97nuVzlvVTzXo8hAEAQBAEAQBAEAQBAEAQBAEAQBAEB+gyQIt2KGmWJtT4RAgxj86BwXHywP/Q7cdqoa6i+n02ZtxqrMtH6yfTk62/iW9VhcBAEAQBAEBHV/W7KlguiOvODW+c44D9zkCu9PA6Z6NQjVVS2njV7vTxUxynUx9PiOiRDNzjMn1AZAXLTxxtjajW5kMVNK6V6vfnU517OYQBAEAQBAEAQBAEAQBAEAQBAEAQBAEAQH1DiGEQ5pIIIIIxBF4IXxURUuU+tcrVRUzoa5ZGvxXkLhSEVkg8bdjhkewzyWbrKZYH4ZlzGys+tSpjvXrJn9yeUMnhAEAQH4To3lAZBa6uzXcckH5tk2wxlrdvJHQAtNR0/0Y7lzrn+eBjLRq+US4dVM3zxINSyAEAQBAEAQBAEAQBAEAQBAEAQBAEAQBAEAQBAd9R1o+p4zIrdVzh5zTi3+awFxnhSZisUkUlS6nlR6evkbPRKS2mMbEYZtcA4HI/uss9iscrVzobeN7ZGo5uZT2Xk9hAEBUu6HXHyKCILTw4swcofldOG7SVlZsGXJlrmTeVFr1X0ovppndu+YGYK/MoEAQBAEAQBAEAQBAEAQBAEAQBAEAQBAEAQBAEAQF97mtccajOO18P8A9t/9f3KntODNKnr82ajQ2LVZ4HeaftP3rL+qY0IQAmSAxe0tZ+F6REieTPRZ6Dbh0485WppYfpRI3t7fMxFdUfXnV/ZmTy+YkWpBECAsNma4o9EIZSYEN7J3P720vbPbdNw7RngoVVBI7pROVF0X4FnQ1cLOhMxFTTcl6e5osCpqFSGhzIEBzSJghjSCN8lRuqJ2rcrlv81NK2lpnJlNY1U8kPTwBROTwerb7l85VN311qfeR0/cbqQeAKJyeD1bfcnKpu+utRyOn7jdSDwBROTwerb7k5VN311qOR0/cbqQeAKJyeD1bfcnKpu+utRyOn7jdSDwBROTwerb7k5VN311qOR0/cbqQeAKJyeD1bfcnKpu+utRyOn7jdSDwBROTwerb7k5VN311qOR0/cbqQeAKJyeD1bfcnKpu+utRyOn7jdSDwBROTwerb7k5VN311qOR0/cbqQeAKJyeD1bfcnKpu+utRyOn7jdSDwBROTwerb7k5VN311qOR0/cbqQeAKJyeD1bfcnKpu+utRyOn7jdSDwBROTwerb7k5VN311qOR0/cbqQeAKJyeD1bfcnKpu+utRyOn7jdSDwBROTwerb7k5VN311qOR0/cbqQeAKJyeD1bfcnKpu+utRyOn7jdSHLWVAoFWMMSLBgtaP+tsydgErzkukUtTI7Ja5b/NTlNDSQty3taieSGZ19WcOsX/ADUGHBhg3BrWhxzc4DswGeKvqeF0adNyqvmZerqWTO/82I1PJL/X2ItSCGEB0UCluoERkRvGY4OHNq3HDnXiRiParV7TpDKsUiPb2G3UOktpjGRG3te0OG4iayb2KxytXsN3G9HtRzcynsvJ7IO2lYeD6JFIMnP+bbvdcZZhukeZS6GL6kyJ2JiQbSm+lTuVM64J68DH1pjFhAarHsvAreiwBLQeITA17RfxQZOHlCfrN96zraySKVy50vXA18lnxTwNS65URLlM6rmp41TP0IrZea4XtcNoP7Yq8gnZM29qmZqaSSndkvT17Dos9aKNUTuDwoZPChk3HMeac+ma51NKydMcF0nSjr5KZcMU0GqVLXMGuWacJ2zSaeM07CP3wWengfC65yGtpqqOoblMX00EguJICAIAgCAIAgCAIAgCAIAgCAhLR2khVG2R4cQjgwwb97j5I/gUqmpHzrhgmkhVlfHTJjivYhllb1tFrh+nFdM6gLmtGxo1etaGGBkLcliGSqaqSodlPXgdlnbNxq8dweDDB4UQi7c0eUculc6mrZAmOK6DtR0ElSuGDdJcbS1JBqirorYbcDCJcb3OPfGiZO5xyvVXS1D5apquXTuLutpYoKJzWJox9UM0V8ZYIDTu5tWHyijuhE3wnXei6ZHbp9ioLTiyZUfp+exqrGny4Mhf+dy/FLcq0uDPe6hTJvgQgcA6IRvOi32X9KurKjwc/wBPmwztuy4sj9f0n7KKrcz4QG41T9BB+7h+yFkpvuO81N9D9tvkm4+6fQYdYsMOK0OadR9YOo5hfI5HRuymrcoliZK3Jel6GY2nsjEqeb4c4kHb5TPSA1faHYr+lrmzdF2Dt/zQZaust8HSZi3d80kDQKbEq94iQnFjhrHqIwIyKmSRtkbkuS9CvhmfC7LYtymnWYtdDriTHyhxtnku9EnX9k371QVVC6HpNxbu+aTVUNpMqOi7B2/y9izKAWYQBAEAQBAEAQBAEAQBAUu1NtW0ScKjEOfgYmLW+j5zuwZ4K0pLPV/TkwTQUlfayR3sixXT2IZ1GiujuLnEucTMkmZJzKvGtRqXIZp73PXKct6lysxYh1KlEpILWYiHg53pa2jLHdrq6q0Ub0Ys+ku6GyFd058E0e/zUaJBhNgNDWgNaBIACQAyAVI5yuW9TSNajUuRMCCt59Rj/h/qsUuz/wAhvruUgWr+I/03oZGtKY0IC09zqmfJ6XoaojHN5xwwfyuHOq+0o8qHK0LwLaxpcmoydKcTU1njWGRW6pHyimxdjdFg5mifaXLS0DMmBviY61n5VU7wuQgFMK4IDcap+gg/dw/ZCyU33Heam+h+23yTcda5nQETQFHtRYgRpxKKA12JhYNPoeacsN2u2pbRVOjLrKKushH9OHBdHsZ89joDiCC1wN4NxBGWIKukVHJemYzio5jrlwVC72WtuYcoVKJIwEXWPT2+l07VU1dnX9OLV7exfUFr3XRz6/f31mgMeIgBBBBEwReCDgQVTKiotymhRUVL0PpfD6EAQBAEAQBAEB5UqksojXPe4Na0TJOC9MY565LUvU8ve1jVc5bkM0tTbJ9Z6UODNkLAnBzxn5rctevYr2koGx9J+K7jL19qulvZFg3T2qVug0KJT3hkJpe46h6ycAMyp8kjY25TluQq4oXyuyWJepplmLHw6plEiSiRvys9EHE/aPNJUNVXul6LcG7/AJoNVQ2YyDpOxdsTy9y0KvLQICv28+ox/wAP9VimWf8AkN9dylfav4j/AE3oZGtKY0IDtqSkfJKRAfOWjEYTu0hPsmuU7cqJzfBSRSPyJ2O8UNvWTN0YhXUTvtIju2xYh/OVrIEuiangm4wlWt8718V3nEupwCA3GqfoIP3cP2QslN9x3mpvoftt8k3HWuZ0CAICDtHZmFXgmeBFAueB2OHlDtCl01Y+Bbs6aCDWUEdSmODtJltb1TFqd+hFbI6iL2uG1p1+taCGdkzcpimTqaWSndkvTiSNmrURajIbx4U72HVtLDqOWB7VxqqNkyX5nafck0Novp1yVxbo9jUarrOFWrA+E7SGvaDscNRWflhfE7Jehq4J45mZbFvQ7FyOwQBAEAQBARleV5BqRmlEN54rBxnHIbMzcu8FO+Z1zdZGqquOnblPXyTSZZX9fxq8fN5k0HgsHFb7zn6sFoaemZAlzc+kyVXWyVLulm7EPSztm41eO4PAhg8KIRduaPKOXTJfKmrZAmOK6D1R2fJUrhg3SalU1TQamZoQm+k43ucdpP7YLPTzvmde5TWU9LHTtyWJxJBcSQEAQFft59Rj/h/qsUyz/wAhvruUr7V/Ef6b0MjWlMaEAQGtf8iCzfJTacrQyiK/vri7aSekzWjRLkuMa92U5XaT4X08hAbjVP0EH7uH7IWSm+47zU30P22+SbjrXM6BAEAQHLWNXw6yYYcVoc07cQdoOo5rpHK6N2U1blOUsLJW5L0vQzC01k4lTTe2cSD52tuTwPaw3YK/pa5k3RXB3zMZausx9P0m4t3efuRFV1nFql4fCdonWNThscNYUmWFkrcl6EKnqZIHZTFNSs1aiFXg0eJFAvYdebTrHaO1Z+qo3wLfnTSayitCOpS7M7R7E8oZPCAIAgKvai18OqZw4cokbZ5LPSlifsjsVhSULpek7Bu8q6602U/Rbi7d5+xmVMpcSnvL4ji9xxJ9Q2DIK+YxrG5LUuQyssr5XZT1vUt9l7EOpEolJBazEQ8HO9LzRlju11tVaKN6MWfSXVDZCu6c+bR7mhwYTYDQ1oDWgSAAkANgAVIrlct6mja1GpciYH2vh9CAIAgIC3n1GP8Ah/qsUyz/AMhvruUr7V/Ef6b0MiWlMaEAQHr8of5zukrzkN0Hv6r+8us+HtLCQcQSDvC+ot6XnlyK1blPlfT4EBuNU/QQfu4fshZKb7jvNTfQ/bb5JuOtczoEAQBAEB+EaVxQFFtRYcPnEookcTC1H0Nno4bJYK3pbRu6Muv39ygrrIR3Tgz6Pb2KFwqO7W1zTmHNcD0ggq5wcmlFM90mO0Khf7L23EWUOlEA4CLgD6ew54btdNV2cqdKLV7GiobXR3QnwXT7l4B0sFUF8fMWK2CC5xDWgTJJkANpJX1EVVuQ+OcjUvVbkM+tTbcxpwqKSG4GLgTkzYM8d2JuqSzkTpy6vcztfa6rfHBr9vcp9CocSsHhkNpe86h6ydQzKs5JGxtynLchSRRPmfksS9TTbMWQh1RKJElEjbfJZ6IOv7R7FQVVc6Xotwbv+aDVUNmMp+k7F27y9yzqAWgQBAEAQBAQFvPqMf8AD/VYpln/AJDfXcpX2r+I/wBN6GRLSmNCAIAgOyuIfeqRHbsixB0PIXKFb42r4JuO9Ul0z08V3nGupwCA3GqfoIP3cP2QslN9x3mpvoftt8k3HWuZ0CAIAgOWsawhVYwvivDG4X4k7ABeTkF0jifI7JYl6nKaaOFuU9bkPiqa0hVuzThO0mzLTcQQRIyIO8dK+zQvidkvQ+QVEc7cuNb0O1cjsQNpbLwq8GlxIoweBjk4ax2jsUylrHwLdnTQQK2z46lL8ztPuZhW9TxqndoxWy2OF7Xbnftir+GdkyXsUylTSS07rnp69goNdUigCUOK9o2TmOZpuCSU8Ui3uain2KsniS5jlRDzp1Zx6f8ASxXvGxzjLowX2OGOPqoiHiWpll67lU7bPWdjV47g8GGDwohFwyHnHL1LlU1bIExz6DvR0ElSuGCaTVKlqaDUzNGE3HjOPGccz+2Cz09Q+Z17lNbTUsdO3JYnrpJBcSQR9c1xCqVgfFJAJ0QAJknHDYF2ggfMtzCPUVMdO3KkU6qJSmU1gfDcHtOBH8uOS5vY5jslyXKdY5GyNRzFvQ9l5PYQBAEBAW8+ox/w/wBVimWf+Q313KV9q/iP9N6GRLSmNCAFAaf/AMbyWf5WbDkZTLbUf5PTY41EtcP6mgntmrWhdlQNM/ajMmqd447CDUsrwgNxqgzgQfuofshZKb7jvNTewfbb5JuOtczqEAQEFaS00KoxI8OKRcwHtcfJHaVLpqN8635k0kGsr46ZMcXaCj0SgUu2cXTeZMBlpkcBo81jdZ/hKtnyQ0bMlufR2+vzyKGOGotF+W9bk09np88zSKnquHU8MQ4YuxJOLicXE7bh0KjmmdM7KcaWnp2QMyGZjtXI7hAeVJo7KU0te0PacQ4THQV6a5zVvatynl7GvTJcl6FbpVgqJHM298h5Ndd+cFTmWnM1Mbl+eBWSWNTOW9L08l97z9odg6JRzN2nEye67oYAj7SmcmFyfPER2PTMW9b1819riywILaO0NY0NaLgAJAbgFAc5XLepaNajUualyH2vh9CAjq8qaFXcPQiA3GbXDFpwmNu4rvBUPhdlNI1TSx1DMh5nr2UuxEWY4UNx/ofvHkulz3awrpFhrWeO1OBnVSps19+dq6l9l+YoX2oLQQa8bNhk8DhMPGGeYzHZgqeopXwLc7NpNBSVkdS29uftQllGJYQBAQFvPqMf8P8AVYpln/kN9dylfav4j/TehkS0pjQgOuqaP8rjwWedEY07i4A9i5zOyI3O0Ip2pmZczW6VQ3FZI3hnXdQomhEgxfOYWHe0zHTpnoV3ZT72uZ6mbt2K57ZNOHzWUhWxQhAbhU31eB91D9gLJzfcd5rvN7T/AGm+SbjsXI6hAUi1FtxAnDoxDnYGJi0ej5xzw36raks5XdKXNoKOutdGdCHFdJw2csa+sD36l6QBM9Ak6b83nEDt3a+tTXtjTIh19ieRHo7KdKv1KjV2r5/LzQoMJsBoa0BrQJAASAGwAKlc5XLepo2tRqXImB9r4fQgCAIAgCAIAgCAIDypNHZSmlj2hzSJEETBXprlat7VxPL2Ne3Jcl6Gd1/ZOLUru/0UuLWmchx2f7N/bGd5V3T1rJk+nLn2KZyrs2Snd9anVbk1p7oTVl7aMrDRhx5MiYB2DX/6uywOrYotXZ7o+lHim4m0NqtluZLg7Ypb1WFwEBAW7+ox/wAP9VimWf8AkN9dylfav4j/AE3oZEtKY0ICy9z2ifKaY12qG1z+zRHa6fMoFovyYFTTh+y1seLLqb9CKv6/Zq6zprSvW7oHy6iPI40OUQf0z0vyl3Qptny5EyeOHz1K61IfqUztKY6uF5ki0hjggNwqYzo8D7qH7AWTm+47zXebyn+03yTcetNpkOgML4jgxoxJ9Q2nILyyNz3ZLUvU9ySsjarnrciGc13aSPaR/eKM1wY67RHGfm44NblhtOy7gpI6Zv1JVx3fP/hmqmvmq3fSgTDavD4pZLL2Ph1VKJFlEi4jzWejtOZ5pa4NVXul6LcG7yzobLZB034u2J80lpVeWoQBAEAQBAEAQBAEAQBAEAQFPtTYtlYaUSBJkTEtwa/b6Ls8Dr2qzpLQWPoyYpuKeuspst74sHbF+fNJDWftZFqR3eKUHFrTK/js/wBm/thO4KVUUTJk+pFn2KQaS0pKd30qhFuTWnunxDRKLSGUtoexwc0iYIMwVSOY5i5LkuU0jHte3Kat6ELbv6jH/D/VYpVn/kN9dykG1fxH+m9DIlpTGhAaV3M6B3mDEinGI6Q9FkxP+4u6FRWpLfIjNH7NRYkOTEsi9q7E43lyVWXR+OaHgg3g3FEW4Kl5ide1caqjxIRwa7gna03tPQRzzWrp5UljR5hauBYJnM1eRwLsRzT6Ja+j0KhwXE6UQMazvY42k0Bpn5rbpzOrbgqB9DK+dydl+c1bLThjpmuVb1uRLu28rMODS7bxdInRhtMp36DMmjynduEyBJT1dDRMuTPtUq0bUWlJeuDU1J7qaDUlSQalZow23njPPGdvOzLBUs9Q+Z17tRoqakjp25LE9dJJLgSQgCAIAgCAIAgCAIAgCAIAgCAICJtBZ+DXjZPGi8DgvGIyzGXqxUmnqnwL0c2giVdFHUtudn7FKCx9LsRFkb4bjh/83jaD5Lpc+8Y3CpDWs8dqGeRamzZLs7V1L7L8xQmbT2ogVpQXBhk97mAsPGbJweSdo4Mp571FpaOSKoRXZkvx2E6utCGakVGrit2HbnvM+V0Zs9aNAdSntY0Tc5waBmTILy5yNarlzIe441kejG51Nuq6htq+FDhNwY0N3yF53k386yckiyPVy9pu4Y0iYjE7EOleDoEBS+6RVHyiG2kNHCh8F+bCbjzE/mOxWlmT5LljXtzefEpLZpcuNJW50z+XAzdXpmD9Bln/ADJAmcutE7oHyVjWCjMAaJSa/RHMNEy6VVPsvKcqq9dXEvY7byGo1I0w0Ld+j18Y7uTjrPgXjmlO/s4nvn5f49vAeMd3Jx1nwJzSnf2cRz8v8e3gPGO7k46z4E5pTv7OI5+X+PbwHjHdycdZ8Cc0p39nEc/L/Ht4Dxju5OOs+BOaU7+ziOfl/j28D98Y7uTjrPgTmlO/s4jn5f49vAeMd3Jx1nwJzSnf2cRz8v8AHt4Dxju5OOs+BOaU7+ziOfl/j28B4xzycdZ8Cc0p39nEc/f57eA8ZB5OOs+BOaU7+zifefv89vAeMg8mHW/AnNKd/ZxHP3+e3gfvjIPJh1vwJzT/AH2cRz9/nt4DxkHk3+X4E5p/vs4jn7/PbwHjIPJv8vwJzT/fZxHP3+e3gPGQeTf5fgTmn++ziOfv89vAeMg8m/y/AnNP99nEc/f57eA8ZB5N/l+BOaf77OI5+/z28B4yDyb/AC/AnNP99nEc/f57eByVrbvwhCdDNGZJw8txcN8g0X7DNdIrN+m9HZa6rjlPbP1WKz6aY6Vv/SFNVoUYQF27m1Ud+e6kOHBZNrM3EXnmBl/Vkqm057mpEnbnL6xaW9yzO7MENGVIaQIAgPiLDEZpa4AtcCCDgQRIgr6iqi3ofHNRyKi5jG7S1O6pI7od5aeEw7WnDnGB3ZrUUs6TRo7t7TFV1KtPKrezsIpSCGEAQBAEAQBAEAQBAEAQBAEAQBAEAQBAEAQBAdVWUB9ZxWQmcZxlkBrccgJlc5ZWxsV7uw7U8DppEY3tNpq2gsq2EyEzisEt+0nMmZ51lpZFker3dpt4YmxRoxuZDpXM6hAEAQEPaio215BLbg9szDcdR2HI4HmOpSaWoWB9/Z2kOupEqYsnt7FMfpEF1Gc5jwWuaSCDiCFpmuRyXpmMW9jmOVrkuVDzXo8hAEAQBAEAQBAEAQBAEAQBAEAQBAEAQBAfoE0CJfghqtibPeB4enEHzzxf9luIZv1nm2LO11V9Z2S3qpt+dhrrMoeTsyndZdnh7lmUAtAgCAIAgCAqttbMeFm99hD55ovHngaj9oajzbJWNDWfSXIf1dxU2lZ/10y2dZNvzsMuc0sJBEiLiDiDsIV+i35jJqiotyn4voCAIAgCAIAgCAIAgCAIAgCAIAgCAIAgNBsNZXvWjSI7b8YbDq2PcNuwascZSpa+tv8A/OP1X9Gksuzcm6aVMexP37F7VQXwQBAEAQBAEAQFTtfZIVrOLBk2NrGAib9js+Y7RY0dcsXQf1dxU2jZqTplx9beZlGhOgOLXAtcDIgiRBzCv2uRyXpmMq9jmLkuS5T4X08hAEAQBAEAQBAEAQBAEAQBAEAQH6BNAiX4IaBY+x3etGNSW34shnVsc/P7OrXfcKWtr7//ADj9V9jSWbZeTdLMmPYnv7F7VQXwQBAEAQBAEAQBAEBCWjs1BrwTPAiAcGIBfucPKH8Cl01W+BcMU0EGsoI6lMcF0mX1zUsapnaMVtx4rhe124/sb1fwVEcyXtX0MpU0ctO656evYRy7kYIAgCAIAgCAIAgCAIAgCAIDrq2rotZvDITC465YAbXHABc5ZWRNynrcdoKeSd2SxLzS7MWRh1PJ75RI23yW+iDr+0b9yoaqudN0W4N+fLjU0NmMp+k7F27y9yzKAWYQBAEAQBAEAQBAEAQBAedIgMpTS17Q5pxDhMHmK9NcrVvatynl7GvTJcl6FHrywAdN1GdL/rebv6X48xnvVrBaa5pU9U9iiqrFRelCt3gvuUin0CLVztGKxzDmMdxwIzCto5WSJexbyhmgkhXJkS45l0OQQBAEAQBAEAQBAEB60ajPpbg2G1z3HU0EnsXlz2sS9y3Ie443yLksS9S51JYB8WTqS7QHmNM3He7Ac0+ZVc9ptTCJL/Eu6WxXL0plu8E9y90CgQquYGQmBjRqGvMnEnMqnkkfIuU5b1NBFCyJuSxLkOleDoEAQBAEAQBAEAQBAEAQBAEAQHnSKOyktLXta9pxDgCOgr01ytW9q3HlzGvS5yXoVisrBUalTMMugnLhN/tdf0EKfFacretiVc9jQPxZ0V2ais06wNKo8+9lkUZHRd0Ou7VPjtOF3WvT587CrlsWdvUVF2b/AHISlVJSaJx4EQZ6JI/uFylMqInZnJrID6KoZ1mLqOA3LuRlRUPxAEAmgO2jVTSKVLQgxHZhhl0ykuTp429Zyazuylnf1WLqJqhWFplJ4wbCH23TMsgyfbJRX2lA3Nj88SdFY1Q/rXJ5r7Fkq7ufQIEjGe6Kdg4Dew6XaFAltSR3US7b81FpDYsLcZFV2xPfaWmhUKHQW6MNjWDY0S6dpVe+Rz1vct5axxMjS5iXIdC8HQIAgCAIAgCAIAgCAIAgCAIAgCAIAgCAIAgIqveLzFSIM5HnzGW2h47fR/crQU3VUylodZPI5qo+mZz+yV0m6inCk+8nzsNRs7q3LP1JrqbMT6hkwIAgCAIAgCAIAgCAIAgCA//Z"/>
          <p:cNvSpPr>
            <a:spLocks noChangeAspect="1" noChangeArrowheads="1"/>
          </p:cNvSpPr>
          <p:nvPr/>
        </p:nvSpPr>
        <p:spPr bwMode="auto">
          <a:xfrm>
            <a:off x="168540" y="-144463"/>
            <a:ext cx="3302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dirty="0"/>
          </a:p>
        </p:txBody>
      </p:sp>
      <p:sp>
        <p:nvSpPr>
          <p:cNvPr id="5" name="AutoShape 4" descr="data:image/jpeg;base64,/9j/4AAQSkZJRgABAQAAAQABAAD/2wCEAAkGBxIHEhIUExQWFBUXFRQXGBgXGBwaGhoYGRYXFhgYGhcYHiggGxwlHRQUITEhJiksLy4xFx8zPTMwNygvLisBCgoKDg0OGxAQGy8mICYvLDQvLDQsLCw2NDQ0LCwsNDQ4LywtNCw3NywsLCwsLCw0LC00NCw0LCwsNCwvLCwvNP/AABEIAOEA4QMBEQACEQEDEQH/xAAbAAEAAwEBAQEAAAAAAAAAAAAABQYHBAMCAf/EAEcQAAECAgYEBwsLBAMBAAAAAAEAAgMRBAUGITFhEkFRcSIyVIGRk6EHExUXQlJysbLR4hQjMzRic4Ois8HwgpKj0hZjwkP/xAAaAQEAAwEBAQAAAAAAAAAAAAAABAUGAwIB/8QAOBEAAQMBAwcLBAMBAQEBAAAAAAECAwQFESESMVGRobHhFBUiMkFSYXGB0fATMzTBU2JjQiPxQ//aAAwDAQACEQMRAD8A3FAEAQBAEAQBAEB+EyQEFWVrqJV8wYnfHDyYfC7eL2qZFQzSdl3nhxIE1pU8WCuvXQmPArVO7or3TEGC1ubyXflbKXSVOjspv/btRVy267/826/n7IOlWvptIn88WjYwBvaBPtUttBA3/kgPtWqd/wBXeSIRsWtI8bjRort73H1ld0hjTM1NSEZaqZ2d661OUnSvN5XU4Kqqt6n4gOqFWMaDxYsRu57h6iuaxRrnamo7NqZm5nrrUkKNaqm0bCO4+lJ3a4Eri6igdnb+iQy06pmZ+vHeTVC7ocaH9LCY8bWktPbMepRH2Uxeq5U2k+K3JE67UXyw9yyVdbaiU2Qc4wjsiCQ/uEx0yUGWz5mZkv8AIs4bVp5MFW5fH3zFihvEUAtIIOBBmDzqEqKi3KWKKipeh9L4fQgCAIAgCAIAgCAIAgCAIAgCA/HENEzcAgKlXluoNCm2AO/P86fAHP5XNdmrKCzXvxfgm0p6q2Io+jH0l2FEravqRW/0sQlvmC5v9ox3mZVvDTRRdVMdJQVFdNP11w0dhGKQRAgCAIAgCAIAgCAIDtq2tY1VmcKI5m0Dine03FcpYI5Uuel53gqpYFvjdd80F4qS37Ism0lugfPbMt524jmnzKpnsxUxiW/wL6ltprujMl3j2F0gxm0hocxwc0iYIMwRkQqpzVatyl41yOS9q3ofa+H0IAgCAIAgCAIAgCAIAgI2u67g1KzSiOvPFaOM7cNmeC7wU75nXNT1I1TVx07cp6+napmFoLTR67JBOhD1Q2m7+o+UezJX9PRxw4piukytXaMtRguDdBCKWQAgCAIAgCAIAgCAIAgCAIAgJOpa8jVK6cJ1xPCYb2u3jbmL1wnpo5kucnqSqWtlp1vYuGjsNOs7aWDXgkOBEAvhk372nyh/CAs/U0j4FxxTSaqjr46lMMF0E2opOCAIAgCAIAgCAIAgK9aq07Kjbotk+MRc3UPtOyy19qm0lG6db1waV1faDaZtyYu7E9zK6bTIlPeXxHFzjiT6hsGQWhjjbG3JalyGSlmfK7Let6ngvZzCAIAgCAIAgCAIAgCAIAgCAIAgPuDFdAcHNJa4GYIMiDkV8c1HJcp6Y9zFymrcppdkLXCs5QoxDYuAdgH+52WvVsVDWUKx9NnV3Gos600m/wDOTrb+JblWlwEAQBAEAQBAEBXrXWkbUbNFsjGcOC3YMNN2Wwa+YqbR0izuvXqoV1oV7aZtydZcyfsyikR3UlznvJc5xmScSVomtRqXJmMg97nuVzlvVTzXo8hAEAQBAEAQBAEAQBAEAQBAEAQBAEB+gyQIt2KGmWJtT4RAgxj86BwXHywP/Q7cdqoa6i+n02ZtxqrMtH6yfTk62/iW9VhcBAEAQBAEBHV/W7KlguiOvODW+c44D9zkCu9PA6Z6NQjVVS2njV7vTxUxynUx9PiOiRDNzjMn1AZAXLTxxtjajW5kMVNK6V6vfnU517OYQBAEAQBAEAQBAEAQBAEAQBAEAQBAEAQH1DiGEQ5pIIIIIxBF4IXxURUuU+tcrVRUzoa5ZGvxXkLhSEVkg8bdjhkewzyWbrKZYH4ZlzGys+tSpjvXrJn9yeUMnhAEAQH4To3lAZBa6uzXcckH5tk2wxlrdvJHQAtNR0/0Y7lzrn+eBjLRq+US4dVM3zxINSyAEAQBAEAQBAEAQBAEAQBAEAQBAEAQBAEAQBAd9R1o+p4zIrdVzh5zTi3+awFxnhSZisUkUlS6nlR6evkbPRKS2mMbEYZtcA4HI/uss9iscrVzobeN7ZGo5uZT2Xk9hAEBUu6HXHyKCILTw4swcofldOG7SVlZsGXJlrmTeVFr1X0ovppndu+YGYK/MoEAQBAEAQBAEAQBAEAQBAEAQBAEAQBAEAQBAEAQF97mtccajOO18P8A9t/9f3KntODNKnr82ajQ2LVZ4HeaftP3rL+qY0IQAmSAxe0tZ+F6REieTPRZ6Dbh0485WppYfpRI3t7fMxFdUfXnV/ZmTy+YkWpBECAsNma4o9EIZSYEN7J3P720vbPbdNw7RngoVVBI7pROVF0X4FnQ1cLOhMxFTTcl6e5osCpqFSGhzIEBzSJghjSCN8lRuqJ2rcrlv81NK2lpnJlNY1U8kPTwBROTwerb7l85VN311qfeR0/cbqQeAKJyeD1bfcnKpu+utRyOn7jdSDwBROTwerb7k5VN311qOR0/cbqQeAKJyeD1bfcnKpu+utRyOn7jdSDwBROTwerb7k5VN311qOR0/cbqQeAKJyeD1bfcnKpu+utRyOn7jdSDwBROTwerb7k5VN311qOR0/cbqQeAKJyeD1bfcnKpu+utRyOn7jdSDwBROTwerb7k5VN311qOR0/cbqQeAKJyeD1bfcnKpu+utRyOn7jdSDwBROTwerb7k5VN311qOR0/cbqQeAKJyeD1bfcnKpu+utRyOn7jdSDwBROTwerb7k5VN311qOR0/cbqQeAKJyeD1bfcnKpu+utRyOn7jdSDwBROTwerb7k5VN311qOR0/cbqQeAKJyeD1bfcnKpu+utRyOn7jdSHLWVAoFWMMSLBgtaP+tsydgErzkukUtTI7Ja5b/NTlNDSQty3taieSGZ19WcOsX/ADUGHBhg3BrWhxzc4DswGeKvqeF0adNyqvmZerqWTO/82I1PJL/X2ItSCGEB0UCluoERkRvGY4OHNq3HDnXiRiParV7TpDKsUiPb2G3UOktpjGRG3te0OG4iayb2KxytXsN3G9HtRzcynsvJ7IO2lYeD6JFIMnP+bbvdcZZhukeZS6GL6kyJ2JiQbSm+lTuVM64J68DH1pjFhAarHsvAreiwBLQeITA17RfxQZOHlCfrN96zraySKVy50vXA18lnxTwNS65URLlM6rmp41TP0IrZea4XtcNoP7Yq8gnZM29qmZqaSSndkvT17Dos9aKNUTuDwoZPChk3HMeac+ma51NKydMcF0nSjr5KZcMU0GqVLXMGuWacJ2zSaeM07CP3wWengfC65yGtpqqOoblMX00EguJICAIAgCAIAgCAIAgCAIAgCAhLR2khVG2R4cQjgwwb97j5I/gUqmpHzrhgmkhVlfHTJjivYhllb1tFrh+nFdM6gLmtGxo1etaGGBkLcliGSqaqSodlPXgdlnbNxq8dweDDB4UQi7c0eUculc6mrZAmOK6DtR0ElSuGDdJcbS1JBqirorYbcDCJcb3OPfGiZO5xyvVXS1D5apquXTuLutpYoKJzWJox9UM0V8ZYIDTu5tWHyijuhE3wnXei6ZHbp9ioLTiyZUfp+exqrGny4Mhf+dy/FLcq0uDPe6hTJvgQgcA6IRvOi32X9KurKjwc/wBPmwztuy4sj9f0n7KKrcz4QG41T9BB+7h+yFkpvuO81N9D9tvkm4+6fQYdYsMOK0OadR9YOo5hfI5HRuymrcoliZK3Jel6GY2nsjEqeb4c4kHb5TPSA1faHYr+lrmzdF2Dt/zQZaust8HSZi3d80kDQKbEq94iQnFjhrHqIwIyKmSRtkbkuS9CvhmfC7LYtymnWYtdDriTHyhxtnku9EnX9k371QVVC6HpNxbu+aTVUNpMqOi7B2/y9izKAWYQBAEAQBAEAQBAEAQBAUu1NtW0ScKjEOfgYmLW+j5zuwZ4K0pLPV/TkwTQUlfayR3sixXT2IZ1GiujuLnEucTMkmZJzKvGtRqXIZp73PXKct6lysxYh1KlEpILWYiHg53pa2jLHdrq6q0Ub0Ys+ku6GyFd058E0e/zUaJBhNgNDWgNaBIACQAyAVI5yuW9TSNajUuRMCCt59Rj/h/qsUuz/wAhvruUgWr+I/03oZGtKY0IC09zqmfJ6XoaojHN5xwwfyuHOq+0o8qHK0LwLaxpcmoydKcTU1njWGRW6pHyimxdjdFg5mifaXLS0DMmBviY61n5VU7wuQgFMK4IDcap+gg/dw/ZCyU33Heam+h+23yTcda5nQETQFHtRYgRpxKKA12JhYNPoeacsN2u2pbRVOjLrKKushH9OHBdHsZ89joDiCC1wN4NxBGWIKukVHJemYzio5jrlwVC72WtuYcoVKJIwEXWPT2+l07VU1dnX9OLV7exfUFr3XRz6/f31mgMeIgBBBBEwReCDgQVTKiotymhRUVL0PpfD6EAQBAEAQBAEB5UqksojXPe4Na0TJOC9MY565LUvU8ve1jVc5bkM0tTbJ9Z6UODNkLAnBzxn5rctevYr2koGx9J+K7jL19qulvZFg3T2qVug0KJT3hkJpe46h6ycAMyp8kjY25TluQq4oXyuyWJepplmLHw6plEiSiRvys9EHE/aPNJUNVXul6LcG7/AJoNVQ2YyDpOxdsTy9y0KvLQICv28+ox/wAP9VimWf8AkN9dylfav4j/AE3oZGtKY0IDtqSkfJKRAfOWjEYTu0hPsmuU7cqJzfBSRSPyJ2O8UNvWTN0YhXUTvtIju2xYh/OVrIEuiangm4wlWt8718V3nEupwCA3GqfoIP3cP2QslN9x3mpvoftt8k3HWuZ0CAICDtHZmFXgmeBFAueB2OHlDtCl01Y+Bbs6aCDWUEdSmODtJltb1TFqd+hFbI6iL2uG1p1+taCGdkzcpimTqaWSndkvTiSNmrURajIbx4U72HVtLDqOWB7VxqqNkyX5nafck0Novp1yVxbo9jUarrOFWrA+E7SGvaDscNRWflhfE7Jehq4J45mZbFvQ7FyOwQBAEAQBARleV5BqRmlEN54rBxnHIbMzcu8FO+Z1zdZGqquOnblPXyTSZZX9fxq8fN5k0HgsHFb7zn6sFoaemZAlzc+kyVXWyVLulm7EPSztm41eO4PAhg8KIRduaPKOXTJfKmrZAmOK6D1R2fJUrhg3SalU1TQamZoQm+k43ucdpP7YLPTzvmde5TWU9LHTtyWJxJBcSQEAQFft59Rj/h/qsUyz/wAhvruUr7V/Ef6b0MjWlMaEAQGtf8iCzfJTacrQyiK/vri7aSekzWjRLkuMa92U5XaT4X08hAbjVP0EH7uH7IWSm+47zU30P22+SbjrXM6BAEAQHLWNXw6yYYcVoc07cQdoOo5rpHK6N2U1blOUsLJW5L0vQzC01k4lTTe2cSD52tuTwPaw3YK/pa5k3RXB3zMZausx9P0m4t3efuRFV1nFql4fCdonWNThscNYUmWFkrcl6EKnqZIHZTFNSs1aiFXg0eJFAvYdebTrHaO1Z+qo3wLfnTSayitCOpS7M7R7E8oZPCAIAgKvai18OqZw4cokbZ5LPSlifsjsVhSULpek7Bu8q6602U/Rbi7d5+xmVMpcSnvL4ji9xxJ9Q2DIK+YxrG5LUuQyssr5XZT1vUt9l7EOpEolJBazEQ8HO9LzRlju11tVaKN6MWfSXVDZCu6c+bR7mhwYTYDQ1oDWgSAAkANgAVIrlct6mja1GpciYH2vh9CAIAgIC3n1GP8Ah/qsUyz/AMhvruUr7V/Ef6b0MiWlMaEAQHr8of5zukrzkN0Hv6r+8us+HtLCQcQSDvC+ot6XnlyK1blPlfT4EBuNU/QQfu4fshZKb7jvNTfQ/bb5JuOtczoEAQBAEB+EaVxQFFtRYcPnEookcTC1H0Nno4bJYK3pbRu6Muv39ygrrIR3Tgz6Pb2KFwqO7W1zTmHNcD0ggq5wcmlFM90mO0Khf7L23EWUOlEA4CLgD6ew54btdNV2cqdKLV7GiobXR3QnwXT7l4B0sFUF8fMWK2CC5xDWgTJJkANpJX1EVVuQ+OcjUvVbkM+tTbcxpwqKSG4GLgTkzYM8d2JuqSzkTpy6vcztfa6rfHBr9vcp9CocSsHhkNpe86h6ydQzKs5JGxtynLchSRRPmfksS9TTbMWQh1RKJElEjbfJZ6IOv7R7FQVVc6Xotwbv+aDVUNmMp+k7F27y9yzqAWgQBAEAQBAQFvPqMf8AD/VYpln/AJDfXcpX2r+I/wBN6GRLSmNCAIAgOyuIfeqRHbsixB0PIXKFb42r4JuO9Ul0z08V3nGupwCA3GqfoIP3cP2QslN9x3mpvoftt8k3HWuZ0CAIAgOWsawhVYwvivDG4X4k7ABeTkF0jifI7JYl6nKaaOFuU9bkPiqa0hVuzThO0mzLTcQQRIyIO8dK+zQvidkvQ+QVEc7cuNb0O1cjsQNpbLwq8GlxIoweBjk4ax2jsUylrHwLdnTQQK2z46lL8ztPuZhW9TxqndoxWy2OF7Xbnftir+GdkyXsUylTSS07rnp69goNdUigCUOK9o2TmOZpuCSU8Ui3uain2KsniS5jlRDzp1Zx6f8ASxXvGxzjLowX2OGOPqoiHiWpll67lU7bPWdjV47g8GGDwohFwyHnHL1LlU1bIExz6DvR0ElSuGCaTVKlqaDUzNGE3HjOPGccz+2Cz09Q+Z17lNbTUsdO3JYnrpJBcSQR9c1xCqVgfFJAJ0QAJknHDYF2ggfMtzCPUVMdO3KkU6qJSmU1gfDcHtOBH8uOS5vY5jslyXKdY5GyNRzFvQ9l5PYQBAEBAW8+ox/w/wBVimWf+Q313KV9q/iP9N6GRLSmNCAFAaf/AMbyWf5WbDkZTLbUf5PTY41EtcP6mgntmrWhdlQNM/ajMmqd447CDUsrwgNxqgzgQfuofshZKb7jvNTewfbb5JuOtczqEAQEFaS00KoxI8OKRcwHtcfJHaVLpqN8635k0kGsr46ZMcXaCj0SgUu2cXTeZMBlpkcBo81jdZ/hKtnyQ0bMlufR2+vzyKGOGotF+W9bk09np88zSKnquHU8MQ4YuxJOLicXE7bh0KjmmdM7KcaWnp2QMyGZjtXI7hAeVJo7KU0te0PacQ4THQV6a5zVvatynl7GvTJcl6FbpVgqJHM298h5Ndd+cFTmWnM1Mbl+eBWSWNTOW9L08l97z9odg6JRzN2nEye67oYAj7SmcmFyfPER2PTMW9b1819riywILaO0NY0NaLgAJAbgFAc5XLepaNajUualyH2vh9CAjq8qaFXcPQiA3GbXDFpwmNu4rvBUPhdlNI1TSx1DMh5nr2UuxEWY4UNx/ofvHkulz3awrpFhrWeO1OBnVSps19+dq6l9l+YoX2oLQQa8bNhk8DhMPGGeYzHZgqeopXwLc7NpNBSVkdS29uftQllGJYQBAQFvPqMf8P8AVYpln/kN9dylfav4j/TehkS0pjQgOuqaP8rjwWedEY07i4A9i5zOyI3O0Ip2pmZczW6VQ3FZI3hnXdQomhEgxfOYWHe0zHTpnoV3ZT72uZ6mbt2K57ZNOHzWUhWxQhAbhU31eB91D9gLJzfcd5rvN7T/AGm+SbjsXI6hAUi1FtxAnDoxDnYGJi0ej5xzw36raks5XdKXNoKOutdGdCHFdJw2csa+sD36l6QBM9Ak6b83nEDt3a+tTXtjTIh19ieRHo7KdKv1KjV2r5/LzQoMJsBoa0BrQJAASAGwAKlc5XLepo2tRqXImB9r4fQgCAIAgCAIAgCAIDypNHZSmlj2hzSJEETBXprlat7VxPL2Ne3Jcl6Gd1/ZOLUru/0UuLWmchx2f7N/bGd5V3T1rJk+nLn2KZyrs2Snd9anVbk1p7oTVl7aMrDRhx5MiYB2DX/6uywOrYotXZ7o+lHim4m0NqtluZLg7Ypb1WFwEBAW7+ox/wAP9VimWf8AkN9dylfav4j/AE3oZEtKY0ICy9z2ifKaY12qG1z+zRHa6fMoFovyYFTTh+y1seLLqb9CKv6/Zq6zprSvW7oHy6iPI40OUQf0z0vyl3Qptny5EyeOHz1K61IfqUztKY6uF5ki0hjggNwqYzo8D7qH7AWTm+47zXebyn+03yTcetNpkOgML4jgxoxJ9Q2nILyyNz3ZLUvU9ySsjarnrciGc13aSPaR/eKM1wY67RHGfm44NblhtOy7gpI6Zv1JVx3fP/hmqmvmq3fSgTDavD4pZLL2Ph1VKJFlEi4jzWejtOZ5pa4NVXul6LcG7yzobLZB034u2J80lpVeWoQBAEAQBAEAQBAEAQBAEAQFPtTYtlYaUSBJkTEtwa/b6Ls8Dr2qzpLQWPoyYpuKeuspst74sHbF+fNJDWftZFqR3eKUHFrTK/js/wBm/thO4KVUUTJk+pFn2KQaS0pKd30qhFuTWnunxDRKLSGUtoexwc0iYIMwVSOY5i5LkuU0jHte3Kat6ELbv6jH/D/VYpVn/kN9dykG1fxH+m9DIlpTGhAaV3M6B3mDEinGI6Q9FkxP+4u6FRWpLfIjNH7NRYkOTEsi9q7E43lyVWXR+OaHgg3g3FEW4Kl5ide1caqjxIRwa7gna03tPQRzzWrp5UljR5hauBYJnM1eRwLsRzT6Ja+j0KhwXE6UQMazvY42k0Bpn5rbpzOrbgqB9DK+dydl+c1bLThjpmuVb1uRLu28rMODS7bxdInRhtMp36DMmjynduEyBJT1dDRMuTPtUq0bUWlJeuDU1J7qaDUlSQalZow23njPPGdvOzLBUs9Q+Z17tRoqakjp25LE9dJJLgSQgCAIAgCAIAgCAIAgCAIAgCAICJtBZ+DXjZPGi8DgvGIyzGXqxUmnqnwL0c2giVdFHUtudn7FKCx9LsRFkb4bjh/83jaD5Lpc+8Y3CpDWs8dqGeRamzZLs7V1L7L8xQmbT2ogVpQXBhk97mAsPGbJweSdo4Mp571FpaOSKoRXZkvx2E6utCGakVGrit2HbnvM+V0Zs9aNAdSntY0Tc5waBmTILy5yNarlzIe441kejG51Nuq6htq+FDhNwY0N3yF53k386yckiyPVy9pu4Y0iYjE7EOleDoEBS+6RVHyiG2kNHCh8F+bCbjzE/mOxWlmT5LljXtzefEpLZpcuNJW50z+XAzdXpmD9Bln/ADJAmcutE7oHyVjWCjMAaJSa/RHMNEy6VVPsvKcqq9dXEvY7byGo1I0w0Ld+j18Y7uTjrPgXjmlO/s4nvn5f49vAeMd3Jx1nwJzSnf2cRz8v8e3gPGO7k46z4E5pTv7OI5+X+PbwHjHdycdZ8Cc0p39nEc/L/Ht4Dxju5OOs+BOaU7+ziOfl/j28D98Y7uTjrPgTmlO/s4jn5f49vAeMd3Jx1nwJzSnf2cRz8v8AHt4Dxju5OOs+BOaU7+ziOfl/j28B4xzycdZ8Cc0p39nEc/f57eA8ZB5OOs+BOaU7+zifefv89vAeMg8mHW/AnNKd/ZxHP3+e3gfvjIPJh1vwJzT/AH2cRz9/nt4DxkHk3+X4E5p/vs4jn7/PbwHjIPJv8vwJzT/fZxHP3+e3gPGQeTf5fgTmn++ziOfv89vAeMg8m/y/AnNP99nEc/f57eA8ZB5N/l+BOaf77OI5+/z28B4yDyb/AC/AnNP99nEc/f57eByVrbvwhCdDNGZJw8txcN8g0X7DNdIrN+m9HZa6rjlPbP1WKz6aY6Vv/SFNVoUYQF27m1Ud+e6kOHBZNrM3EXnmBl/Vkqm057mpEnbnL6xaW9yzO7MENGVIaQIAgPiLDEZpa4AtcCCDgQRIgr6iqi3ofHNRyKi5jG7S1O6pI7od5aeEw7WnDnGB3ZrUUs6TRo7t7TFV1KtPKrezsIpSCGEAQBAEAQBAEAQBAEAQBAEAQBAEAQBAEAQBAdVWUB9ZxWQmcZxlkBrccgJlc5ZWxsV7uw7U8DppEY3tNpq2gsq2EyEzisEt+0nMmZ51lpZFker3dpt4YmxRoxuZDpXM6hAEAQEPaio215BLbg9szDcdR2HI4HmOpSaWoWB9/Z2kOupEqYsnt7FMfpEF1Gc5jwWuaSCDiCFpmuRyXpmMW9jmOVrkuVDzXo8hAEAQBAEAQBAEAQBAEAQBAEAQBAEAQBAfoE0CJfghqtibPeB4enEHzzxf9luIZv1nm2LO11V9Z2S3qpt+dhrrMoeTsyndZdnh7lmUAtAgCAIAgCAqttbMeFm99hD55ovHngaj9oajzbJWNDWfSXIf1dxU2lZ/10y2dZNvzsMuc0sJBEiLiDiDsIV+i35jJqiotyn4voCAIAgCAIAgCAIAgCAIAgCAIAgCAIAgNBsNZXvWjSI7b8YbDq2PcNuwascZSpa+tv8A/OP1X9Gksuzcm6aVMexP37F7VQXwQBAEAQBAEAQFTtfZIVrOLBk2NrGAib9js+Y7RY0dcsXQf1dxU2jZqTplx9beZlGhOgOLXAtcDIgiRBzCv2uRyXpmMq9jmLkuS5T4X08hAEAQBAEAQBAEAQBAEAQBAEAQH6BNAiX4IaBY+x3etGNSW34shnVsc/P7OrXfcKWtr7//ADj9V9jSWbZeTdLMmPYnv7F7VQXwQBAEAQBAEAQBAEBCWjs1BrwTPAiAcGIBfucPKH8Cl01W+BcMU0EGsoI6lMcF0mX1zUsapnaMVtx4rhe124/sb1fwVEcyXtX0MpU0ctO656evYRy7kYIAgCAIAgCAIAgCAIAgCAIDrq2rotZvDITC465YAbXHABc5ZWRNynrcdoKeSd2SxLzS7MWRh1PJ75RI23yW+iDr+0b9yoaqudN0W4N+fLjU0NmMp+k7F27y9yzKAWYQBAEAQBAEAQBAEAQBAedIgMpTS17Q5pxDhMHmK9NcrVvatynl7GvTJcl6FHrywAdN1GdL/rebv6X48xnvVrBaa5pU9U9iiqrFRelCt3gvuUin0CLVztGKxzDmMdxwIzCto5WSJexbyhmgkhXJkS45l0OQQBAEAQBAEAQBAEB60ajPpbg2G1z3HU0EnsXlz2sS9y3Ie443yLksS9S51JYB8WTqS7QHmNM3He7Ac0+ZVc9ptTCJL/Eu6WxXL0plu8E9y90CgQquYGQmBjRqGvMnEnMqnkkfIuU5b1NBFCyJuSxLkOleDoEAQBAEAQBAEAQBAEAQBAEAQHnSKOyktLXta9pxDgCOgr01ytW9q3HlzGvS5yXoVisrBUalTMMugnLhN/tdf0EKfFacretiVc9jQPxZ0V2ais06wNKo8+9lkUZHRd0Ou7VPjtOF3WvT587CrlsWdvUVF2b/AHISlVJSaJx4EQZ6JI/uFylMqInZnJrID6KoZ1mLqOA3LuRlRUPxAEAmgO2jVTSKVLQgxHZhhl0ykuTp429Zyazuylnf1WLqJqhWFplJ4wbCH23TMsgyfbJRX2lA3Nj88SdFY1Q/rXJ5r7Fkq7ufQIEjGe6Kdg4Dew6XaFAltSR3US7b81FpDYsLcZFV2xPfaWmhUKHQW6MNjWDY0S6dpVe+Rz1vct5axxMjS5iXIdC8HQIAgCAIAgCAIAgCAIAgCAIAgCAIAgCAIAgIqveLzFSIM5HnzGW2h47fR/crQU3VUylodZPI5qo+mZz+yV0m6inCk+8nzsNRs7q3LP1JrqbMT6hkwIAgCAIAgCAIAgCAIAgCA//Z"/>
          <p:cNvSpPr>
            <a:spLocks noChangeAspect="1" noChangeArrowheads="1"/>
          </p:cNvSpPr>
          <p:nvPr/>
        </p:nvSpPr>
        <p:spPr bwMode="auto">
          <a:xfrm>
            <a:off x="333640" y="7938"/>
            <a:ext cx="3302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PE" dirty="0"/>
          </a:p>
        </p:txBody>
      </p:sp>
      <p:pic>
        <p:nvPicPr>
          <p:cNvPr id="12" name="Picture 2" descr="UTP"/>
          <p:cNvPicPr>
            <a:picLocks noChangeAspect="1" noChangeArrowheads="1"/>
          </p:cNvPicPr>
          <p:nvPr/>
        </p:nvPicPr>
        <p:blipFill>
          <a:blip r:embed="rId2" cstate="print">
            <a:duotone>
              <a:prstClr val="black"/>
              <a:schemeClr val="tx2">
                <a:lumMod val="60000"/>
                <a:lumOff val="40000"/>
                <a:tint val="45000"/>
                <a:satMod val="400000"/>
              </a:schemeClr>
            </a:duotone>
            <a:extLst>
              <a:ext uri="{28A0092B-C50C-407E-A947-70E740481C1C}">
                <a14:useLocalDpi xmlns:a14="http://schemas.microsoft.com/office/drawing/2010/main" val="0"/>
              </a:ext>
            </a:extLst>
          </a:blip>
          <a:srcRect/>
          <a:stretch>
            <a:fillRect/>
          </a:stretch>
        </p:blipFill>
        <p:spPr bwMode="auto">
          <a:xfrm>
            <a:off x="5728098" y="4804768"/>
            <a:ext cx="3771504" cy="1255845"/>
          </a:xfrm>
          <a:prstGeom prst="roundRect">
            <a:avLst>
              <a:gd name="adj" fmla="val 16667"/>
            </a:avLst>
          </a:prstGeom>
          <a:ln>
            <a:solidFill>
              <a:schemeClr val="accent1">
                <a:lumMod val="75000"/>
              </a:schemeClr>
            </a:solidFill>
          </a:ln>
          <a:effectLst>
            <a:outerShdw blurRad="152400" dist="12000" dir="900000" sy="98000" kx="110000" ky="200000" algn="tl" rotWithShape="0">
              <a:srgbClr val="000000">
                <a:alpha val="30000"/>
              </a:srgbClr>
            </a:outerShdw>
            <a:reflection blurRad="6350" stA="50000" endA="300" endPos="55000" dir="5400000" sy="-100000" algn="bl" rotWithShape="0"/>
          </a:effectLst>
          <a:scene3d>
            <a:camera prst="isometricOffAxis2Left"/>
            <a:lightRig rig="threePt" dir="t"/>
          </a:scene3d>
          <a:sp3d contourW="6350" prstMaterial="matte">
            <a:contourClr>
              <a:srgbClr val="969696"/>
            </a:contourClr>
          </a:sp3d>
          <a:extLst>
            <a:ext uri="{909E8E84-426E-40DD-AFC4-6F175D3DCCD1}">
              <a14:hiddenFill xmlns:a14="http://schemas.microsoft.com/office/drawing/2010/main">
                <a:solidFill>
                  <a:srgbClr val="FFFFFF"/>
                </a:solidFill>
              </a14:hiddenFill>
            </a:ext>
          </a:extLst>
        </p:spPr>
      </p:pic>
      <p:sp>
        <p:nvSpPr>
          <p:cNvPr id="11" name="10 CuadroTexto"/>
          <p:cNvSpPr txBox="1"/>
          <p:nvPr/>
        </p:nvSpPr>
        <p:spPr>
          <a:xfrm>
            <a:off x="536575" y="2567355"/>
            <a:ext cx="8963027" cy="1938992"/>
          </a:xfrm>
          <a:prstGeom prst="rect">
            <a:avLst/>
          </a:prstGeom>
          <a:noFill/>
        </p:spPr>
        <p:txBody>
          <a:bodyPr wrap="square" rtlCol="0">
            <a:spAutoFit/>
          </a:bodyPr>
          <a:lstStyle/>
          <a:p>
            <a:pPr algn="ctr"/>
            <a:r>
              <a:rPr lang="es-PE" sz="2400" dirty="0">
                <a:latin typeface="Lucida Calligraphy" pitchFamily="66" charset="0"/>
              </a:rPr>
              <a:t>“La matemática es la ciencia del orden y la medida, de bellas cadenas de razonamientos, todos sencillos y </a:t>
            </a:r>
            <a:r>
              <a:rPr lang="es-PE" sz="2400" dirty="0" smtClean="0">
                <a:latin typeface="Lucida Calligraphy" pitchFamily="66" charset="0"/>
              </a:rPr>
              <a:t>fáciles” </a:t>
            </a:r>
          </a:p>
          <a:p>
            <a:pPr algn="r"/>
            <a:endParaRPr lang="es-PE" sz="2400" dirty="0" smtClean="0">
              <a:latin typeface="Lucida Calligraphy" pitchFamily="66" charset="0"/>
            </a:endParaRPr>
          </a:p>
          <a:p>
            <a:pPr algn="r"/>
            <a:r>
              <a:rPr lang="es-PE" sz="2400" dirty="0" smtClean="0">
                <a:latin typeface="Lucida Calligraphy" pitchFamily="66" charset="0"/>
              </a:rPr>
              <a:t>René </a:t>
            </a:r>
            <a:r>
              <a:rPr lang="es-PE" sz="2400" dirty="0">
                <a:latin typeface="Lucida Calligraphy" pitchFamily="66" charset="0"/>
              </a:rPr>
              <a:t>Descartes</a:t>
            </a:r>
          </a:p>
        </p:txBody>
      </p:sp>
      <p:sp>
        <p:nvSpPr>
          <p:cNvPr id="8" name="7 CuadroTexto"/>
          <p:cNvSpPr txBox="1"/>
          <p:nvPr/>
        </p:nvSpPr>
        <p:spPr>
          <a:xfrm>
            <a:off x="536575" y="4819614"/>
            <a:ext cx="4362092" cy="1754326"/>
          </a:xfrm>
          <a:prstGeom prst="rect">
            <a:avLst/>
          </a:prstGeom>
          <a:noFill/>
        </p:spPr>
        <p:txBody>
          <a:bodyPr wrap="none" rtlCol="0">
            <a:spAutoFit/>
          </a:bodyPr>
          <a:lstStyle/>
          <a:p>
            <a:r>
              <a:rPr lang="es-PE" dirty="0"/>
              <a:t>Plataforma Educativa</a:t>
            </a:r>
          </a:p>
          <a:p>
            <a:r>
              <a:rPr lang="es-PE" dirty="0">
                <a:hlinkClick r:id="rId3"/>
              </a:rPr>
              <a:t>https://campusvirtualutp.edu.pe/</a:t>
            </a:r>
            <a:endParaRPr lang="es-PE" dirty="0"/>
          </a:p>
          <a:p>
            <a:endParaRPr lang="es-PE" dirty="0"/>
          </a:p>
          <a:p>
            <a:r>
              <a:rPr lang="es-PE" dirty="0"/>
              <a:t>Portal de Alumnos</a:t>
            </a:r>
          </a:p>
          <a:p>
            <a:r>
              <a:rPr lang="es-PE" dirty="0">
                <a:hlinkClick r:id="rId4"/>
              </a:rPr>
              <a:t>http://webprojects.utp.edu.pe/VirtualClass/</a:t>
            </a:r>
            <a:endParaRPr lang="es-PE" dirty="0"/>
          </a:p>
          <a:p>
            <a:endParaRPr lang="es-PE" dirty="0"/>
          </a:p>
        </p:txBody>
      </p:sp>
    </p:spTree>
    <p:extLst>
      <p:ext uri="{BB962C8B-B14F-4D97-AF65-F5344CB8AC3E}">
        <p14:creationId xmlns:p14="http://schemas.microsoft.com/office/powerpoint/2010/main" val="32566517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PE" sz="5400" dirty="0" smtClean="0"/>
              <a:t>MATEMÁTICA BÁSICA I</a:t>
            </a:r>
            <a:endParaRPr lang="es-PE" sz="5400" dirty="0"/>
          </a:p>
        </p:txBody>
      </p:sp>
      <p:sp>
        <p:nvSpPr>
          <p:cNvPr id="3" name="Subtítulo 2"/>
          <p:cNvSpPr>
            <a:spLocks noGrp="1"/>
          </p:cNvSpPr>
          <p:nvPr>
            <p:ph type="subTitle" idx="1"/>
          </p:nvPr>
        </p:nvSpPr>
        <p:spPr>
          <a:xfrm>
            <a:off x="1485900" y="3556001"/>
            <a:ext cx="6934200" cy="1885794"/>
          </a:xfrm>
        </p:spPr>
        <p:txBody>
          <a:bodyPr>
            <a:normAutofit fontScale="92500" lnSpcReduction="10000"/>
          </a:bodyPr>
          <a:lstStyle/>
          <a:p>
            <a:r>
              <a:rPr lang="es-ES" sz="4000" b="1" dirty="0">
                <a:solidFill>
                  <a:schemeClr val="bg1"/>
                </a:solidFill>
              </a:rPr>
              <a:t>INECUACIONES CON VALOR </a:t>
            </a:r>
            <a:r>
              <a:rPr lang="es-ES" sz="4000" b="1" dirty="0" smtClean="0">
                <a:solidFill>
                  <a:schemeClr val="bg1"/>
                </a:solidFill>
              </a:rPr>
              <a:t>ABSOLUTO</a:t>
            </a:r>
            <a:endParaRPr lang="es-ES" sz="4000" b="1" dirty="0" smtClean="0">
              <a:solidFill>
                <a:schemeClr val="bg1"/>
              </a:solidFill>
            </a:endParaRPr>
          </a:p>
          <a:p>
            <a:endParaRPr lang="es-ES" dirty="0" smtClean="0"/>
          </a:p>
          <a:p>
            <a:r>
              <a:rPr lang="es-ES" sz="2800" dirty="0" smtClean="0"/>
              <a:t>Semana 04 - Sesión 1 </a:t>
            </a:r>
            <a:endParaRPr lang="es-ES" sz="2800" dirty="0"/>
          </a:p>
        </p:txBody>
      </p:sp>
      <p:pic>
        <p:nvPicPr>
          <p:cNvPr id="1026" name="Picture 2" descr="UTP"/>
          <p:cNvPicPr>
            <a:picLocks noChangeAspect="1" noChangeArrowheads="1"/>
          </p:cNvPicPr>
          <p:nvPr/>
        </p:nvPicPr>
        <p:blipFill>
          <a:blip r:embed="rId2" cstate="print">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355997" y="5785705"/>
            <a:ext cx="2259806" cy="752476"/>
          </a:xfrm>
          <a:prstGeom prst="rect">
            <a:avLst/>
          </a:prstGeom>
          <a:noFill/>
          <a:ln>
            <a:noFill/>
          </a:ln>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rotWithShape="1">
          <a:blip r:embed="rId3" cstate="email">
            <a:duotone>
              <a:prstClr val="black"/>
              <a:schemeClr val="accent1">
                <a:tint val="45000"/>
                <a:satMod val="400000"/>
              </a:schemeClr>
            </a:duotone>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rcRect l="20577" r="19556" b="2745"/>
          <a:stretch/>
        </p:blipFill>
        <p:spPr bwMode="auto">
          <a:xfrm>
            <a:off x="495002" y="304801"/>
            <a:ext cx="1981797" cy="1857375"/>
          </a:xfrm>
          <a:prstGeom prst="ellipse">
            <a:avLst/>
          </a:prstGeom>
          <a:ln>
            <a:noFill/>
          </a:ln>
          <a:effectLst>
            <a:softEdge rad="31750"/>
          </a:effectLst>
          <a:extLst>
            <a:ext uri="{909E8E84-426E-40DD-AFC4-6F175D3DCCD1}">
              <a14:hiddenFill xmlns:a14="http://schemas.microsoft.com/office/drawing/2010/main">
                <a:solidFill>
                  <a:srgbClr val="FFFFFF"/>
                </a:solidFill>
              </a14:hiddenFill>
            </a:ext>
          </a:extLst>
        </p:spPr>
      </p:pic>
      <p:pic>
        <p:nvPicPr>
          <p:cNvPr id="2052" name="Picture 4"/>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6830219" y="223105"/>
            <a:ext cx="2666602" cy="24614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57539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95300" y="877916"/>
            <a:ext cx="8915400" cy="786416"/>
          </a:xfrm>
          <a:effectLst/>
        </p:spPr>
        <p:txBody>
          <a:bodyPr vert="horz" lIns="91440" tIns="45720" rIns="91440" bIns="45720" rtlCol="0" anchor="t" anchorCtr="0">
            <a:noAutofit/>
            <a:scene3d>
              <a:camera prst="orthographicFront"/>
              <a:lightRig rig="soft" dir="t">
                <a:rot lat="0" lon="0" rev="10800000"/>
              </a:lightRig>
            </a:scene3d>
            <a:sp3d>
              <a:bevelT w="27940" h="12700"/>
              <a:contourClr>
                <a:srgbClr val="DDDDDD"/>
              </a:contourClr>
            </a:sp3d>
          </a:bodyPr>
          <a:lstStyle/>
          <a:p>
            <a:r>
              <a:rPr lang="es-ES" b="1" dirty="0">
                <a:effectLst>
                  <a:outerShdw blurRad="38100" dist="38100" dir="2700000" algn="tl">
                    <a:srgbClr val="000000">
                      <a:alpha val="43137"/>
                    </a:srgbClr>
                  </a:outerShdw>
                </a:effectLst>
              </a:rPr>
              <a:t>LOGRO DE LA SESIÓN</a:t>
            </a:r>
          </a:p>
        </p:txBody>
      </p:sp>
      <p:sp>
        <p:nvSpPr>
          <p:cNvPr id="5" name="4 Marcador de contenido"/>
          <p:cNvSpPr>
            <a:spLocks noGrp="1"/>
          </p:cNvSpPr>
          <p:nvPr>
            <p:ph sz="quarter" idx="13"/>
          </p:nvPr>
        </p:nvSpPr>
        <p:spPr>
          <a:xfrm>
            <a:off x="733043" y="2679192"/>
            <a:ext cx="8324414" cy="3447288"/>
          </a:xfrm>
        </p:spPr>
        <p:txBody>
          <a:bodyPr/>
          <a:lstStyle/>
          <a:p>
            <a:pPr marL="0" indent="0" algn="just">
              <a:buNone/>
            </a:pPr>
            <a:r>
              <a:rPr lang="es-MX" sz="3200" dirty="0">
                <a:solidFill>
                  <a:schemeClr val="tx1"/>
                </a:solidFill>
                <a:cs typeface="Times New Roman" pitchFamily="18" charset="0"/>
              </a:rPr>
              <a:t>Al finalizar la </a:t>
            </a:r>
            <a:r>
              <a:rPr lang="es-MX" sz="3200" dirty="0" smtClean="0">
                <a:solidFill>
                  <a:schemeClr val="tx1"/>
                </a:solidFill>
                <a:cs typeface="Times New Roman" pitchFamily="18" charset="0"/>
              </a:rPr>
              <a:t>sesión de aprendizaje, </a:t>
            </a:r>
            <a:r>
              <a:rPr lang="es-MX" sz="3200" dirty="0">
                <a:solidFill>
                  <a:schemeClr val="tx1"/>
                </a:solidFill>
                <a:cs typeface="Times New Roman" pitchFamily="18" charset="0"/>
              </a:rPr>
              <a:t>el estudiante resuelve problemas aplicados a la  ingeniería donde utiliza conceptos de  </a:t>
            </a:r>
            <a:r>
              <a:rPr lang="es-MX" sz="3200" dirty="0" smtClean="0">
                <a:solidFill>
                  <a:schemeClr val="tx1"/>
                </a:solidFill>
                <a:cs typeface="Times New Roman" pitchFamily="18" charset="0"/>
              </a:rPr>
              <a:t>inecuaciones con valor absoluto, </a:t>
            </a:r>
            <a:r>
              <a:rPr lang="es-MX" sz="3200" dirty="0">
                <a:solidFill>
                  <a:schemeClr val="tx1"/>
                </a:solidFill>
                <a:cs typeface="Times New Roman" pitchFamily="18" charset="0"/>
              </a:rPr>
              <a:t>además identifica y aplica propiedades y criterios lógicos de solución.</a:t>
            </a:r>
            <a:r>
              <a:rPr lang="es-ES" dirty="0" smtClean="0">
                <a:solidFill>
                  <a:schemeClr val="tx1"/>
                </a:solidFill>
              </a:rPr>
              <a:t> </a:t>
            </a:r>
            <a:endParaRPr lang="es-PE" dirty="0" smtClean="0">
              <a:solidFill>
                <a:schemeClr val="tx1"/>
              </a:solidFill>
            </a:endParaRPr>
          </a:p>
          <a:p>
            <a:pPr marL="0" indent="0" algn="ctr">
              <a:buNone/>
            </a:pPr>
            <a:endParaRPr lang="es-PE" dirty="0" smtClean="0"/>
          </a:p>
          <a:p>
            <a:endParaRPr lang="es-PE" dirty="0"/>
          </a:p>
        </p:txBody>
      </p:sp>
      <p:pic>
        <p:nvPicPr>
          <p:cNvPr id="4" name="3 Imagen" descr="Descripción: UTP"/>
          <p:cNvPicPr/>
          <p:nvPr/>
        </p:nvPicPr>
        <p:blipFill>
          <a:blip r:embed="rId2" cstate="print"/>
          <a:srcRect/>
          <a:stretch>
            <a:fillRect/>
          </a:stretch>
        </p:blipFill>
        <p:spPr bwMode="auto">
          <a:xfrm>
            <a:off x="272480" y="260648"/>
            <a:ext cx="1808480" cy="692696"/>
          </a:xfrm>
          <a:prstGeom prst="rect">
            <a:avLst/>
          </a:prstGeom>
          <a:noFill/>
          <a:ln w="9525">
            <a:noFill/>
            <a:miter lim="800000"/>
            <a:headEnd/>
            <a:tailEnd/>
          </a:ln>
        </p:spPr>
      </p:pic>
    </p:spTree>
    <p:extLst>
      <p:ext uri="{BB962C8B-B14F-4D97-AF65-F5344CB8AC3E}">
        <p14:creationId xmlns:p14="http://schemas.microsoft.com/office/powerpoint/2010/main" val="3680312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lvl="0"/>
            <a:r>
              <a:rPr lang="ca-ES" sz="3600" b="1" dirty="0" smtClean="0">
                <a:latin typeface="Trebuchet MS" pitchFamily="34" charset="0"/>
              </a:rPr>
              <a:t>    ESQUEMA </a:t>
            </a:r>
            <a:r>
              <a:rPr lang="ca-ES" sz="3600" b="1" dirty="0">
                <a:latin typeface="Trebuchet MS" pitchFamily="34" charset="0"/>
              </a:rPr>
              <a:t>DE LA </a:t>
            </a:r>
            <a:r>
              <a:rPr lang="ca-ES" sz="3600" b="1" dirty="0" smtClean="0">
                <a:latin typeface="Trebuchet MS" pitchFamily="34" charset="0"/>
              </a:rPr>
              <a:t>UNIDAD</a:t>
            </a:r>
            <a:endParaRPr lang="es-PE" dirty="0"/>
          </a:p>
        </p:txBody>
      </p:sp>
      <p:pic>
        <p:nvPicPr>
          <p:cNvPr id="5" name="4 Imagen" descr="Descripción: UTP"/>
          <p:cNvPicPr/>
          <p:nvPr/>
        </p:nvPicPr>
        <p:blipFill>
          <a:blip r:embed="rId2" cstate="print"/>
          <a:srcRect/>
          <a:stretch>
            <a:fillRect/>
          </a:stretch>
        </p:blipFill>
        <p:spPr bwMode="auto">
          <a:xfrm>
            <a:off x="272480" y="260648"/>
            <a:ext cx="1808480" cy="692696"/>
          </a:xfrm>
          <a:prstGeom prst="rect">
            <a:avLst/>
          </a:prstGeom>
          <a:noFill/>
          <a:ln w="9525">
            <a:noFill/>
            <a:miter lim="800000"/>
            <a:headEnd/>
            <a:tailEnd/>
          </a:ln>
        </p:spPr>
      </p:pic>
      <p:graphicFrame>
        <p:nvGraphicFramePr>
          <p:cNvPr id="6" name="7 Marcador de contenido"/>
          <p:cNvGraphicFramePr>
            <a:graphicFrameLocks/>
          </p:cNvGraphicFramePr>
          <p:nvPr>
            <p:extLst>
              <p:ext uri="{D42A27DB-BD31-4B8C-83A1-F6EECF244321}">
                <p14:modId xmlns:p14="http://schemas.microsoft.com/office/powerpoint/2010/main" val="1619257117"/>
              </p:ext>
            </p:extLst>
          </p:nvPr>
        </p:nvGraphicFramePr>
        <p:xfrm>
          <a:off x="700881" y="1394848"/>
          <a:ext cx="8932639" cy="5387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73752057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95300" y="802572"/>
            <a:ext cx="8915400" cy="1252728"/>
          </a:xfrm>
        </p:spPr>
        <p:txBody>
          <a:bodyPr>
            <a:normAutofit/>
          </a:bodyPr>
          <a:lstStyle/>
          <a:p>
            <a:r>
              <a:rPr lang="es-PE" sz="3200" dirty="0"/>
              <a:t>PROPIEDADES DE LAS INECUACIONES  CON VALOR ABSOLUTO</a:t>
            </a:r>
            <a:endParaRPr lang="es-ES" sz="3200" dirty="0"/>
          </a:p>
        </p:txBody>
      </p:sp>
      <mc:AlternateContent xmlns:mc="http://schemas.openxmlformats.org/markup-compatibility/2006" xmlns:a14="http://schemas.microsoft.com/office/drawing/2010/main">
        <mc:Choice Requires="a14">
          <p:sp>
            <p:nvSpPr>
              <p:cNvPr id="9" name="8 Rectángulo"/>
              <p:cNvSpPr/>
              <p:nvPr/>
            </p:nvSpPr>
            <p:spPr>
              <a:xfrm>
                <a:off x="0" y="2817284"/>
                <a:ext cx="5380616" cy="587853"/>
              </a:xfrm>
              <a:prstGeom prst="rect">
                <a:avLst/>
              </a:prstGeom>
              <a:solidFill>
                <a:schemeClr val="accent3">
                  <a:lumMod val="20000"/>
                  <a:lumOff val="80000"/>
                </a:schemeClr>
              </a:solidFill>
            </p:spPr>
            <p:txBody>
              <a:bodyPr wrap="square">
                <a:spAutoFit/>
              </a:bodyPr>
              <a:lstStyle/>
              <a:p>
                <a:pPr lvl="0">
                  <a:lnSpc>
                    <a:spcPct val="115000"/>
                  </a:lnSpc>
                  <a:spcBef>
                    <a:spcPts val="600"/>
                  </a:spcBef>
                  <a:spcAft>
                    <a:spcPts val="600"/>
                  </a:spcAft>
                </a:pPr>
                <a14:m>
                  <m:oMath xmlns:m="http://schemas.openxmlformats.org/officeDocument/2006/math">
                    <m:d>
                      <m:dPr>
                        <m:begChr m:val="|"/>
                        <m:endChr m:val="|"/>
                        <m:ctrlPr>
                          <a:rPr lang="es-PE" sz="2800" b="1" i="1" smtClean="0">
                            <a:solidFill>
                              <a:srgbClr val="31849B"/>
                            </a:solidFill>
                            <a:latin typeface="Cambria Math" panose="02040503050406030204" pitchFamily="18" charset="0"/>
                            <a:ea typeface="Calibri"/>
                            <a:cs typeface="Times New Roman"/>
                          </a:rPr>
                        </m:ctrlPr>
                      </m:dPr>
                      <m:e>
                        <m:r>
                          <a:rPr lang="es-PE" sz="2800" b="1" i="1">
                            <a:solidFill>
                              <a:srgbClr val="31849B"/>
                            </a:solidFill>
                            <a:effectLst/>
                            <a:latin typeface="Cambria Math"/>
                            <a:ea typeface="Times New Roman"/>
                            <a:cs typeface="Times New Roman"/>
                          </a:rPr>
                          <m:t>𝒙</m:t>
                        </m:r>
                      </m:e>
                    </m:d>
                    <m:r>
                      <a:rPr lang="es-PE" sz="2800" b="1">
                        <a:solidFill>
                          <a:srgbClr val="31849B"/>
                        </a:solidFill>
                        <a:effectLst/>
                        <a:latin typeface="Cambria Math"/>
                        <a:ea typeface="Times New Roman"/>
                        <a:cs typeface="Times New Roman"/>
                      </a:rPr>
                      <m:t>&lt;</m:t>
                    </m:r>
                    <m:r>
                      <a:rPr lang="es-PE" sz="2800" b="1" i="1">
                        <a:solidFill>
                          <a:srgbClr val="31849B"/>
                        </a:solidFill>
                        <a:effectLst/>
                        <a:latin typeface="Cambria Math"/>
                        <a:ea typeface="Times New Roman"/>
                        <a:cs typeface="Times New Roman"/>
                      </a:rPr>
                      <m:t>𝒂</m:t>
                    </m:r>
                    <m:r>
                      <a:rPr lang="es-PE" sz="2800" b="1" smtClean="0">
                        <a:solidFill>
                          <a:srgbClr val="FF0000"/>
                        </a:solidFill>
                        <a:effectLst/>
                        <a:latin typeface="Cambria Math"/>
                        <a:ea typeface="Times New Roman"/>
                        <a:cs typeface="Times New Roman"/>
                      </a:rPr>
                      <m:t>⟺</m:t>
                    </m:r>
                    <m:r>
                      <a:rPr lang="es-PE" sz="2800" b="1" i="1" smtClean="0">
                        <a:solidFill>
                          <a:srgbClr val="31849B"/>
                        </a:solidFill>
                        <a:effectLst/>
                        <a:latin typeface="Cambria Math" panose="02040503050406030204" pitchFamily="18" charset="0"/>
                        <a:ea typeface="Times New Roman"/>
                        <a:cs typeface="Times New Roman"/>
                      </a:rPr>
                      <m:t>[</m:t>
                    </m:r>
                    <m:r>
                      <a:rPr lang="es-PE" sz="2800" b="1" i="1" smtClean="0">
                        <a:solidFill>
                          <a:srgbClr val="31849B"/>
                        </a:solidFill>
                        <a:effectLst/>
                        <a:latin typeface="Cambria Math" panose="02040503050406030204" pitchFamily="18" charset="0"/>
                        <a:ea typeface="Times New Roman"/>
                        <a:cs typeface="Times New Roman"/>
                      </a:rPr>
                      <m:t>𝒂</m:t>
                    </m:r>
                    <m:r>
                      <a:rPr lang="es-PE" sz="2800" b="1" i="1" smtClean="0">
                        <a:solidFill>
                          <a:srgbClr val="31849B"/>
                        </a:solidFill>
                        <a:effectLst/>
                        <a:latin typeface="Cambria Math" panose="02040503050406030204" pitchFamily="18" charset="0"/>
                        <a:ea typeface="Times New Roman"/>
                        <a:cs typeface="Times New Roman"/>
                      </a:rPr>
                      <m:t>&gt;</m:t>
                    </m:r>
                    <m:r>
                      <a:rPr lang="es-PE" sz="2800" b="1" i="1" smtClean="0">
                        <a:solidFill>
                          <a:srgbClr val="31849B"/>
                        </a:solidFill>
                        <a:effectLst/>
                        <a:latin typeface="Cambria Math" panose="02040503050406030204" pitchFamily="18" charset="0"/>
                        <a:ea typeface="Times New Roman"/>
                        <a:cs typeface="Times New Roman"/>
                      </a:rPr>
                      <m:t>𝟎</m:t>
                    </m:r>
                    <m:r>
                      <a:rPr lang="es-PE" sz="2800" b="1" i="0" smtClean="0">
                        <a:solidFill>
                          <a:srgbClr val="FF0000"/>
                        </a:solidFill>
                        <a:effectLst/>
                        <a:latin typeface="Cambria Math" panose="02040503050406030204" pitchFamily="18" charset="0"/>
                        <a:ea typeface="Cambria Math" panose="02040503050406030204" pitchFamily="18" charset="0"/>
                        <a:cs typeface="Times New Roman"/>
                      </a:rPr>
                      <m:t>∩</m:t>
                    </m:r>
                    <m:r>
                      <a:rPr lang="es-PE" sz="2800" b="1" i="1" smtClean="0">
                        <a:solidFill>
                          <a:srgbClr val="31849B"/>
                        </a:solidFill>
                        <a:effectLst/>
                        <a:latin typeface="Cambria Math" panose="02040503050406030204" pitchFamily="18" charset="0"/>
                        <a:ea typeface="Times New Roman"/>
                        <a:cs typeface="Times New Roman"/>
                      </a:rPr>
                      <m:t>−</m:t>
                    </m:r>
                    <m:r>
                      <a:rPr lang="es-PE" sz="2800" b="1" i="1">
                        <a:solidFill>
                          <a:srgbClr val="31849B"/>
                        </a:solidFill>
                        <a:effectLst/>
                        <a:latin typeface="Cambria Math"/>
                        <a:ea typeface="Times New Roman"/>
                        <a:cs typeface="Times New Roman"/>
                      </a:rPr>
                      <m:t>𝒂</m:t>
                    </m:r>
                    <m:r>
                      <a:rPr lang="es-PE" sz="2800" b="1">
                        <a:solidFill>
                          <a:srgbClr val="31849B"/>
                        </a:solidFill>
                        <a:effectLst/>
                        <a:latin typeface="Cambria Math"/>
                        <a:ea typeface="Times New Roman"/>
                        <a:cs typeface="Times New Roman"/>
                      </a:rPr>
                      <m:t>&lt;</m:t>
                    </m:r>
                    <m:r>
                      <a:rPr lang="es-PE" sz="2800" b="1" i="1">
                        <a:solidFill>
                          <a:srgbClr val="31849B"/>
                        </a:solidFill>
                        <a:effectLst/>
                        <a:latin typeface="Cambria Math"/>
                        <a:ea typeface="Times New Roman"/>
                        <a:cs typeface="Times New Roman"/>
                      </a:rPr>
                      <m:t>𝒙</m:t>
                    </m:r>
                    <m:r>
                      <a:rPr lang="es-PE" sz="2800" b="1">
                        <a:solidFill>
                          <a:srgbClr val="31849B"/>
                        </a:solidFill>
                        <a:effectLst/>
                        <a:latin typeface="Cambria Math"/>
                        <a:ea typeface="Times New Roman"/>
                        <a:cs typeface="Times New Roman"/>
                      </a:rPr>
                      <m:t>&lt;</m:t>
                    </m:r>
                    <m:r>
                      <a:rPr lang="es-PE" sz="2800" b="1" i="1">
                        <a:solidFill>
                          <a:srgbClr val="31849B"/>
                        </a:solidFill>
                        <a:effectLst/>
                        <a:latin typeface="Cambria Math"/>
                        <a:ea typeface="Times New Roman"/>
                        <a:cs typeface="Times New Roman"/>
                      </a:rPr>
                      <m:t>𝒂</m:t>
                    </m:r>
                    <m:r>
                      <a:rPr lang="es-PE" sz="2800" b="1" i="1" smtClean="0">
                        <a:solidFill>
                          <a:srgbClr val="31849B"/>
                        </a:solidFill>
                        <a:effectLst/>
                        <a:latin typeface="Cambria Math" panose="02040503050406030204" pitchFamily="18" charset="0"/>
                        <a:ea typeface="Times New Roman"/>
                        <a:cs typeface="Times New Roman"/>
                      </a:rPr>
                      <m:t>]</m:t>
                    </m:r>
                  </m:oMath>
                </a14:m>
                <a:r>
                  <a:rPr lang="es-PE" sz="2800" b="1" dirty="0">
                    <a:solidFill>
                      <a:srgbClr val="31849B"/>
                    </a:solidFill>
                    <a:effectLst/>
                    <a:latin typeface="Cambria"/>
                    <a:ea typeface="Times New Roman"/>
                    <a:cs typeface="Times New Roman"/>
                  </a:rPr>
                  <a:t> </a:t>
                </a:r>
              </a:p>
            </p:txBody>
          </p:sp>
        </mc:Choice>
        <mc:Fallback xmlns="">
          <p:sp>
            <p:nvSpPr>
              <p:cNvPr id="9" name="8 Rectángulo"/>
              <p:cNvSpPr>
                <a:spLocks noRot="1" noChangeAspect="1" noMove="1" noResize="1" noEditPoints="1" noAdjustHandles="1" noChangeArrowheads="1" noChangeShapeType="1" noTextEdit="1"/>
              </p:cNvSpPr>
              <p:nvPr/>
            </p:nvSpPr>
            <p:spPr>
              <a:xfrm>
                <a:off x="0" y="2817284"/>
                <a:ext cx="5380616" cy="587853"/>
              </a:xfrm>
              <a:prstGeom prst="rect">
                <a:avLst/>
              </a:prstGeom>
              <a:blipFill rotWithShape="0">
                <a:blip r:embed="rId3"/>
                <a:stretch>
                  <a:fillRect/>
                </a:stretch>
              </a:blipFill>
            </p:spPr>
            <p:txBody>
              <a:bodyPr/>
              <a:lstStyle/>
              <a:p>
                <a:r>
                  <a:rPr lang="es-PE">
                    <a:noFill/>
                  </a:rPr>
                  <a:t> </a:t>
                </a:r>
              </a:p>
            </p:txBody>
          </p:sp>
        </mc:Fallback>
      </mc:AlternateContent>
      <mc:AlternateContent xmlns:mc="http://schemas.openxmlformats.org/markup-compatibility/2006" xmlns:a14="http://schemas.microsoft.com/office/drawing/2010/main">
        <mc:Choice Requires="a14">
          <p:sp>
            <p:nvSpPr>
              <p:cNvPr id="11" name="10 Rectángulo"/>
              <p:cNvSpPr/>
              <p:nvPr/>
            </p:nvSpPr>
            <p:spPr>
              <a:xfrm>
                <a:off x="5380616" y="2817284"/>
                <a:ext cx="4481035" cy="587853"/>
              </a:xfrm>
              <a:prstGeom prst="rect">
                <a:avLst/>
              </a:prstGeom>
              <a:solidFill>
                <a:schemeClr val="accent1">
                  <a:lumMod val="20000"/>
                  <a:lumOff val="80000"/>
                </a:schemeClr>
              </a:solidFill>
            </p:spPr>
            <p:txBody>
              <a:bodyPr wrap="square">
                <a:spAutoFit/>
              </a:bodyPr>
              <a:lstStyle/>
              <a:p>
                <a:pPr lvl="0">
                  <a:lnSpc>
                    <a:spcPct val="115000"/>
                  </a:lnSpc>
                  <a:spcBef>
                    <a:spcPts val="600"/>
                  </a:spcBef>
                  <a:spcAft>
                    <a:spcPts val="600"/>
                  </a:spcAft>
                </a:pPr>
                <a14:m>
                  <m:oMath xmlns:m="http://schemas.openxmlformats.org/officeDocument/2006/math">
                    <m:d>
                      <m:dPr>
                        <m:begChr m:val="|"/>
                        <m:endChr m:val="|"/>
                        <m:ctrlPr>
                          <a:rPr lang="es-PE" sz="2800" b="1" i="1" smtClean="0">
                            <a:solidFill>
                              <a:schemeClr val="tx1"/>
                            </a:solidFill>
                            <a:latin typeface="Cambria Math" panose="02040503050406030204" pitchFamily="18" charset="0"/>
                            <a:ea typeface="Calibri"/>
                            <a:cs typeface="Times New Roman"/>
                          </a:rPr>
                        </m:ctrlPr>
                      </m:dPr>
                      <m:e>
                        <m:r>
                          <a:rPr lang="es-PE" sz="2800" b="1" i="1">
                            <a:solidFill>
                              <a:schemeClr val="tx1"/>
                            </a:solidFill>
                            <a:effectLst/>
                            <a:latin typeface="Cambria Math"/>
                            <a:ea typeface="Times New Roman"/>
                            <a:cs typeface="Times New Roman"/>
                          </a:rPr>
                          <m:t>𝒙</m:t>
                        </m:r>
                      </m:e>
                    </m:d>
                    <m:r>
                      <a:rPr lang="es-PE" sz="2800" b="1">
                        <a:solidFill>
                          <a:schemeClr val="tx1"/>
                        </a:solidFill>
                        <a:effectLst/>
                        <a:latin typeface="Cambria Math"/>
                        <a:ea typeface="Times New Roman"/>
                        <a:cs typeface="Times New Roman"/>
                      </a:rPr>
                      <m:t>&gt;</m:t>
                    </m:r>
                    <m:r>
                      <a:rPr lang="es-PE" sz="2800" b="1" i="1">
                        <a:solidFill>
                          <a:schemeClr val="tx1"/>
                        </a:solidFill>
                        <a:effectLst/>
                        <a:latin typeface="Cambria Math"/>
                        <a:ea typeface="Times New Roman"/>
                        <a:cs typeface="Times New Roman"/>
                      </a:rPr>
                      <m:t>𝒂</m:t>
                    </m:r>
                    <m:r>
                      <a:rPr lang="es-PE" sz="2800" b="1" smtClean="0">
                        <a:solidFill>
                          <a:srgbClr val="FF0000"/>
                        </a:solidFill>
                        <a:effectLst/>
                        <a:latin typeface="Cambria Math"/>
                        <a:ea typeface="Times New Roman"/>
                        <a:cs typeface="Times New Roman"/>
                      </a:rPr>
                      <m:t>⟺</m:t>
                    </m:r>
                    <m:r>
                      <a:rPr lang="es-PE" sz="2800" b="1" i="1" smtClean="0">
                        <a:solidFill>
                          <a:schemeClr val="tx1"/>
                        </a:solidFill>
                        <a:effectLst/>
                        <a:latin typeface="Cambria Math"/>
                        <a:ea typeface="Times New Roman"/>
                        <a:cs typeface="Times New Roman"/>
                      </a:rPr>
                      <m:t>𝒙</m:t>
                    </m:r>
                    <m:r>
                      <a:rPr lang="es-PE" sz="2800" b="1">
                        <a:solidFill>
                          <a:schemeClr val="tx1"/>
                        </a:solidFill>
                        <a:effectLst/>
                        <a:latin typeface="Cambria Math"/>
                        <a:ea typeface="Times New Roman"/>
                        <a:cs typeface="Times New Roman"/>
                      </a:rPr>
                      <m:t>&gt;</m:t>
                    </m:r>
                    <m:r>
                      <a:rPr lang="es-PE" sz="2800" b="1" i="1">
                        <a:solidFill>
                          <a:schemeClr val="tx1"/>
                        </a:solidFill>
                        <a:effectLst/>
                        <a:latin typeface="Cambria Math"/>
                        <a:ea typeface="Times New Roman"/>
                        <a:cs typeface="Times New Roman"/>
                      </a:rPr>
                      <m:t>𝒂</m:t>
                    </m:r>
                    <m:r>
                      <a:rPr lang="es-PE" sz="2800" b="1" smtClean="0">
                        <a:solidFill>
                          <a:srgbClr val="FF0000"/>
                        </a:solidFill>
                        <a:effectLst/>
                        <a:latin typeface="Cambria Math"/>
                        <a:ea typeface="Times New Roman"/>
                        <a:cs typeface="Times New Roman"/>
                      </a:rPr>
                      <m:t>∪</m:t>
                    </m:r>
                    <m:r>
                      <a:rPr lang="es-PE" sz="2800" b="1" i="1" smtClean="0">
                        <a:solidFill>
                          <a:schemeClr val="tx1"/>
                        </a:solidFill>
                        <a:effectLst/>
                        <a:latin typeface="Cambria Math"/>
                        <a:ea typeface="Times New Roman"/>
                        <a:cs typeface="Times New Roman"/>
                      </a:rPr>
                      <m:t>𝒙</m:t>
                    </m:r>
                    <m:r>
                      <a:rPr lang="es-PE" sz="2800" b="1">
                        <a:solidFill>
                          <a:schemeClr val="tx1"/>
                        </a:solidFill>
                        <a:effectLst/>
                        <a:latin typeface="Cambria Math"/>
                        <a:ea typeface="Times New Roman"/>
                        <a:cs typeface="Times New Roman"/>
                      </a:rPr>
                      <m:t>&lt;</m:t>
                    </m:r>
                    <m:r>
                      <a:rPr lang="es-PE" sz="2800" b="1" i="1">
                        <a:solidFill>
                          <a:schemeClr val="tx1"/>
                        </a:solidFill>
                        <a:effectLst/>
                        <a:latin typeface="Cambria Math"/>
                        <a:ea typeface="Times New Roman"/>
                        <a:cs typeface="Times New Roman"/>
                      </a:rPr>
                      <m:t>−</m:t>
                    </m:r>
                    <m:r>
                      <a:rPr lang="es-PE" sz="2800" b="1" i="1">
                        <a:solidFill>
                          <a:schemeClr val="tx1"/>
                        </a:solidFill>
                        <a:effectLst/>
                        <a:latin typeface="Cambria Math"/>
                        <a:ea typeface="Times New Roman"/>
                        <a:cs typeface="Times New Roman"/>
                      </a:rPr>
                      <m:t>𝒂</m:t>
                    </m:r>
                  </m:oMath>
                </a14:m>
                <a:r>
                  <a:rPr lang="es-PE" sz="2800" b="1" dirty="0">
                    <a:solidFill>
                      <a:schemeClr val="tx1"/>
                    </a:solidFill>
                    <a:effectLst/>
                    <a:latin typeface="Cambria"/>
                    <a:ea typeface="Times New Roman"/>
                    <a:cs typeface="Times New Roman"/>
                  </a:rPr>
                  <a:t> </a:t>
                </a:r>
                <a:endParaRPr lang="es-PE" sz="2800" b="1" dirty="0">
                  <a:solidFill>
                    <a:srgbClr val="31849B"/>
                  </a:solidFill>
                  <a:effectLst/>
                  <a:latin typeface="Cambria"/>
                  <a:ea typeface="Times New Roman"/>
                  <a:cs typeface="Times New Roman"/>
                </a:endParaRPr>
              </a:p>
            </p:txBody>
          </p:sp>
        </mc:Choice>
        <mc:Fallback xmlns="">
          <p:sp>
            <p:nvSpPr>
              <p:cNvPr id="11" name="10 Rectángulo"/>
              <p:cNvSpPr>
                <a:spLocks noRot="1" noChangeAspect="1" noMove="1" noResize="1" noEditPoints="1" noAdjustHandles="1" noChangeArrowheads="1" noChangeShapeType="1" noTextEdit="1"/>
              </p:cNvSpPr>
              <p:nvPr/>
            </p:nvSpPr>
            <p:spPr>
              <a:xfrm>
                <a:off x="5380616" y="2817284"/>
                <a:ext cx="4481035" cy="587853"/>
              </a:xfrm>
              <a:prstGeom prst="rect">
                <a:avLst/>
              </a:prstGeom>
              <a:blipFill rotWithShape="0">
                <a:blip r:embed="rId4"/>
                <a:stretch>
                  <a:fillRect/>
                </a:stretch>
              </a:blipFill>
            </p:spPr>
            <p:txBody>
              <a:bodyPr/>
              <a:lstStyle/>
              <a:p>
                <a:r>
                  <a:rPr lang="es-PE">
                    <a:noFill/>
                  </a:rPr>
                  <a:t> </a:t>
                </a:r>
              </a:p>
            </p:txBody>
          </p:sp>
        </mc:Fallback>
      </mc:AlternateContent>
      <mc:AlternateContent xmlns:mc="http://schemas.openxmlformats.org/markup-compatibility/2006" xmlns:a14="http://schemas.microsoft.com/office/drawing/2010/main">
        <mc:Choice Requires="a14">
          <p:sp>
            <p:nvSpPr>
              <p:cNvPr id="16" name="15 Rectángulo"/>
              <p:cNvSpPr/>
              <p:nvPr/>
            </p:nvSpPr>
            <p:spPr>
              <a:xfrm>
                <a:off x="0" y="3362883"/>
                <a:ext cx="5430782" cy="545599"/>
              </a:xfrm>
              <a:prstGeom prst="rect">
                <a:avLst/>
              </a:prstGeom>
              <a:solidFill>
                <a:schemeClr val="accent3">
                  <a:lumMod val="20000"/>
                  <a:lumOff val="80000"/>
                </a:schemeClr>
              </a:solidFill>
            </p:spPr>
            <p:txBody>
              <a:bodyPr wrap="none">
                <a:spAutoFit/>
              </a:bodyPr>
              <a:lstStyle/>
              <a:p>
                <a:pPr lvl="0">
                  <a:lnSpc>
                    <a:spcPct val="115000"/>
                  </a:lnSpc>
                  <a:spcBef>
                    <a:spcPts val="600"/>
                  </a:spcBef>
                  <a:spcAft>
                    <a:spcPts val="600"/>
                  </a:spcAft>
                </a:pPr>
                <a14:m>
                  <m:oMath xmlns:m="http://schemas.openxmlformats.org/officeDocument/2006/math">
                    <m:d>
                      <m:dPr>
                        <m:begChr m:val="|"/>
                        <m:endChr m:val="|"/>
                        <m:ctrlPr>
                          <a:rPr lang="es-PE" sz="2800" b="1" i="1" smtClean="0">
                            <a:solidFill>
                              <a:srgbClr val="31849B"/>
                            </a:solidFill>
                            <a:latin typeface="Cambria Math" panose="02040503050406030204" pitchFamily="18" charset="0"/>
                            <a:ea typeface="Calibri"/>
                            <a:cs typeface="Times New Roman"/>
                          </a:rPr>
                        </m:ctrlPr>
                      </m:dPr>
                      <m:e>
                        <m:r>
                          <a:rPr lang="es-PE" sz="2800" b="1" i="1">
                            <a:solidFill>
                              <a:srgbClr val="31849B"/>
                            </a:solidFill>
                            <a:effectLst/>
                            <a:latin typeface="Cambria Math"/>
                            <a:ea typeface="Times New Roman"/>
                            <a:cs typeface="Times New Roman"/>
                          </a:rPr>
                          <m:t>𝒙</m:t>
                        </m:r>
                      </m:e>
                    </m:d>
                    <m:r>
                      <a:rPr lang="es-PE" sz="2800" b="1" i="1" smtClean="0">
                        <a:solidFill>
                          <a:srgbClr val="31849B"/>
                        </a:solidFill>
                        <a:effectLst/>
                        <a:latin typeface="Cambria Math"/>
                        <a:ea typeface="Cambria Math"/>
                        <a:cs typeface="Times New Roman"/>
                      </a:rPr>
                      <m:t>≤</m:t>
                    </m:r>
                    <m:r>
                      <a:rPr lang="es-PE" sz="2800" b="1" i="1">
                        <a:solidFill>
                          <a:srgbClr val="31849B"/>
                        </a:solidFill>
                        <a:effectLst/>
                        <a:latin typeface="Cambria Math"/>
                        <a:ea typeface="Times New Roman"/>
                        <a:cs typeface="Times New Roman"/>
                      </a:rPr>
                      <m:t>𝒂</m:t>
                    </m:r>
                    <m:r>
                      <a:rPr lang="es-PE" sz="2800" b="1" smtClean="0">
                        <a:solidFill>
                          <a:srgbClr val="FF0000"/>
                        </a:solidFill>
                        <a:effectLst/>
                        <a:latin typeface="Cambria Math"/>
                        <a:ea typeface="Times New Roman"/>
                        <a:cs typeface="Times New Roman"/>
                      </a:rPr>
                      <m:t>⟺</m:t>
                    </m:r>
                    <m:r>
                      <a:rPr lang="es-PE" sz="2800" b="1" i="1" smtClean="0">
                        <a:solidFill>
                          <a:srgbClr val="31849B"/>
                        </a:solidFill>
                        <a:effectLst/>
                        <a:latin typeface="Cambria Math" panose="02040503050406030204" pitchFamily="18" charset="0"/>
                        <a:ea typeface="Times New Roman"/>
                        <a:cs typeface="Times New Roman"/>
                      </a:rPr>
                      <m:t>[</m:t>
                    </m:r>
                    <m:r>
                      <a:rPr lang="es-PE" sz="2800" b="1" i="1" smtClean="0">
                        <a:solidFill>
                          <a:srgbClr val="31849B"/>
                        </a:solidFill>
                        <a:effectLst/>
                        <a:latin typeface="Cambria Math" panose="02040503050406030204" pitchFamily="18" charset="0"/>
                        <a:ea typeface="Times New Roman"/>
                        <a:cs typeface="Times New Roman"/>
                      </a:rPr>
                      <m:t>𝒂</m:t>
                    </m:r>
                    <m:r>
                      <a:rPr lang="es-PE" sz="2800" b="1" i="1" smtClean="0">
                        <a:solidFill>
                          <a:srgbClr val="31849B"/>
                        </a:solidFill>
                        <a:effectLst/>
                        <a:latin typeface="Cambria Math" panose="02040503050406030204" pitchFamily="18" charset="0"/>
                        <a:ea typeface="Cambria Math" panose="02040503050406030204" pitchFamily="18" charset="0"/>
                        <a:cs typeface="Times New Roman"/>
                      </a:rPr>
                      <m:t>≥</m:t>
                    </m:r>
                    <m:r>
                      <a:rPr lang="es-PE" sz="2800" b="1" i="1" smtClean="0">
                        <a:solidFill>
                          <a:srgbClr val="31849B"/>
                        </a:solidFill>
                        <a:effectLst/>
                        <a:latin typeface="Cambria Math" panose="02040503050406030204" pitchFamily="18" charset="0"/>
                        <a:ea typeface="Cambria Math" panose="02040503050406030204" pitchFamily="18" charset="0"/>
                        <a:cs typeface="Times New Roman"/>
                      </a:rPr>
                      <m:t>𝟎</m:t>
                    </m:r>
                    <m:r>
                      <a:rPr lang="es-PE" sz="2800" b="1">
                        <a:solidFill>
                          <a:srgbClr val="FF0000"/>
                        </a:solidFill>
                        <a:latin typeface="Cambria Math" panose="02040503050406030204" pitchFamily="18" charset="0"/>
                        <a:ea typeface="Cambria Math" panose="02040503050406030204" pitchFamily="18" charset="0"/>
                        <a:cs typeface="Times New Roman"/>
                      </a:rPr>
                      <m:t>∩</m:t>
                    </m:r>
                    <m:r>
                      <a:rPr lang="es-PE" sz="2800" b="1" i="1" smtClean="0">
                        <a:solidFill>
                          <a:srgbClr val="FF0000"/>
                        </a:solidFill>
                        <a:latin typeface="Cambria Math" panose="02040503050406030204" pitchFamily="18" charset="0"/>
                        <a:ea typeface="Cambria Math" panose="02040503050406030204" pitchFamily="18" charset="0"/>
                        <a:cs typeface="Times New Roman"/>
                      </a:rPr>
                      <m:t>−</m:t>
                    </m:r>
                    <m:r>
                      <a:rPr lang="es-PE" sz="2800" b="1" i="1">
                        <a:solidFill>
                          <a:srgbClr val="31849B"/>
                        </a:solidFill>
                        <a:effectLst/>
                        <a:latin typeface="Cambria Math"/>
                        <a:ea typeface="Times New Roman"/>
                        <a:cs typeface="Times New Roman"/>
                      </a:rPr>
                      <m:t>𝒂</m:t>
                    </m:r>
                    <m:r>
                      <a:rPr lang="es-PE" sz="2800" b="1" i="1" smtClean="0">
                        <a:solidFill>
                          <a:srgbClr val="31849B"/>
                        </a:solidFill>
                        <a:effectLst/>
                        <a:latin typeface="Cambria Math"/>
                        <a:ea typeface="Cambria Math"/>
                        <a:cs typeface="Times New Roman"/>
                      </a:rPr>
                      <m:t>≤</m:t>
                    </m:r>
                    <m:r>
                      <a:rPr lang="es-PE" sz="2800" b="1" i="1">
                        <a:solidFill>
                          <a:srgbClr val="31849B"/>
                        </a:solidFill>
                        <a:effectLst/>
                        <a:latin typeface="Cambria Math"/>
                        <a:ea typeface="Times New Roman"/>
                        <a:cs typeface="Times New Roman"/>
                      </a:rPr>
                      <m:t>𝒙</m:t>
                    </m:r>
                    <m:r>
                      <a:rPr lang="es-PE" sz="2800" b="1" i="1" smtClean="0">
                        <a:solidFill>
                          <a:srgbClr val="31849B"/>
                        </a:solidFill>
                        <a:effectLst/>
                        <a:latin typeface="Cambria Math"/>
                        <a:ea typeface="Cambria Math"/>
                        <a:cs typeface="Times New Roman"/>
                      </a:rPr>
                      <m:t>≤</m:t>
                    </m:r>
                    <m:r>
                      <a:rPr lang="es-PE" sz="2800" b="1" i="1">
                        <a:solidFill>
                          <a:srgbClr val="31849B"/>
                        </a:solidFill>
                        <a:effectLst/>
                        <a:latin typeface="Cambria Math"/>
                        <a:ea typeface="Times New Roman"/>
                        <a:cs typeface="Times New Roman"/>
                      </a:rPr>
                      <m:t>𝒂</m:t>
                    </m:r>
                    <m:r>
                      <a:rPr lang="es-PE" sz="2800" b="1" i="1" smtClean="0">
                        <a:solidFill>
                          <a:srgbClr val="31849B"/>
                        </a:solidFill>
                        <a:effectLst/>
                        <a:latin typeface="Cambria Math" panose="02040503050406030204" pitchFamily="18" charset="0"/>
                        <a:ea typeface="Times New Roman"/>
                        <a:cs typeface="Times New Roman"/>
                      </a:rPr>
                      <m:t>]</m:t>
                    </m:r>
                  </m:oMath>
                </a14:m>
                <a:r>
                  <a:rPr lang="es-PE" sz="2800" b="1" dirty="0">
                    <a:solidFill>
                      <a:srgbClr val="31849B"/>
                    </a:solidFill>
                    <a:effectLst/>
                    <a:latin typeface="Cambria"/>
                    <a:ea typeface="Times New Roman"/>
                    <a:cs typeface="Times New Roman"/>
                  </a:rPr>
                  <a:t> </a:t>
                </a:r>
              </a:p>
            </p:txBody>
          </p:sp>
        </mc:Choice>
        <mc:Fallback xmlns="">
          <p:sp>
            <p:nvSpPr>
              <p:cNvPr id="16" name="15 Rectángulo"/>
              <p:cNvSpPr>
                <a:spLocks noRot="1" noChangeAspect="1" noMove="1" noResize="1" noEditPoints="1" noAdjustHandles="1" noChangeArrowheads="1" noChangeShapeType="1" noTextEdit="1"/>
              </p:cNvSpPr>
              <p:nvPr/>
            </p:nvSpPr>
            <p:spPr>
              <a:xfrm>
                <a:off x="0" y="3362883"/>
                <a:ext cx="5430782" cy="545599"/>
              </a:xfrm>
              <a:prstGeom prst="rect">
                <a:avLst/>
              </a:prstGeom>
              <a:blipFill rotWithShape="0">
                <a:blip r:embed="rId5"/>
                <a:stretch>
                  <a:fillRect/>
                </a:stretch>
              </a:blipFill>
            </p:spPr>
            <p:txBody>
              <a:bodyPr/>
              <a:lstStyle/>
              <a:p>
                <a:r>
                  <a:rPr lang="es-PE">
                    <a:noFill/>
                  </a:rPr>
                  <a:t> </a:t>
                </a:r>
              </a:p>
            </p:txBody>
          </p:sp>
        </mc:Fallback>
      </mc:AlternateContent>
      <mc:AlternateContent xmlns:mc="http://schemas.openxmlformats.org/markup-compatibility/2006" xmlns:a14="http://schemas.microsoft.com/office/drawing/2010/main">
        <mc:Choice Requires="a14">
          <p:sp>
            <p:nvSpPr>
              <p:cNvPr id="17" name="16 Rectángulo"/>
              <p:cNvSpPr/>
              <p:nvPr/>
            </p:nvSpPr>
            <p:spPr>
              <a:xfrm>
                <a:off x="5369222" y="3362883"/>
                <a:ext cx="4486165" cy="587853"/>
              </a:xfrm>
              <a:prstGeom prst="rect">
                <a:avLst/>
              </a:prstGeom>
              <a:solidFill>
                <a:schemeClr val="accent1">
                  <a:lumMod val="20000"/>
                  <a:lumOff val="80000"/>
                </a:schemeClr>
              </a:solidFill>
            </p:spPr>
            <p:txBody>
              <a:bodyPr wrap="square">
                <a:spAutoFit/>
              </a:bodyPr>
              <a:lstStyle/>
              <a:p>
                <a:pPr lvl="0">
                  <a:lnSpc>
                    <a:spcPct val="115000"/>
                  </a:lnSpc>
                  <a:spcBef>
                    <a:spcPts val="600"/>
                  </a:spcBef>
                  <a:spcAft>
                    <a:spcPts val="600"/>
                  </a:spcAft>
                </a:pPr>
                <a14:m>
                  <m:oMath xmlns:m="http://schemas.openxmlformats.org/officeDocument/2006/math">
                    <m:d>
                      <m:dPr>
                        <m:begChr m:val="|"/>
                        <m:endChr m:val="|"/>
                        <m:ctrlPr>
                          <a:rPr lang="es-PE" sz="2800" b="1" i="1" smtClean="0">
                            <a:solidFill>
                              <a:schemeClr val="tx1"/>
                            </a:solidFill>
                            <a:latin typeface="Cambria Math" panose="02040503050406030204" pitchFamily="18" charset="0"/>
                            <a:ea typeface="Calibri"/>
                            <a:cs typeface="Times New Roman"/>
                          </a:rPr>
                        </m:ctrlPr>
                      </m:dPr>
                      <m:e>
                        <m:r>
                          <a:rPr lang="es-PE" sz="2800" b="1" i="1">
                            <a:solidFill>
                              <a:schemeClr val="tx1"/>
                            </a:solidFill>
                            <a:effectLst/>
                            <a:latin typeface="Cambria Math"/>
                            <a:ea typeface="Times New Roman"/>
                            <a:cs typeface="Times New Roman"/>
                          </a:rPr>
                          <m:t>𝒙</m:t>
                        </m:r>
                      </m:e>
                    </m:d>
                    <m:r>
                      <a:rPr lang="es-PE" sz="2800" b="1" i="1" smtClean="0">
                        <a:solidFill>
                          <a:schemeClr val="tx1"/>
                        </a:solidFill>
                        <a:effectLst/>
                        <a:latin typeface="Cambria Math"/>
                        <a:ea typeface="Cambria Math"/>
                        <a:cs typeface="Times New Roman"/>
                      </a:rPr>
                      <m:t>≥</m:t>
                    </m:r>
                    <m:r>
                      <a:rPr lang="es-PE" sz="2800" b="1" i="1">
                        <a:solidFill>
                          <a:schemeClr val="tx1"/>
                        </a:solidFill>
                        <a:effectLst/>
                        <a:latin typeface="Cambria Math"/>
                        <a:ea typeface="Times New Roman"/>
                        <a:cs typeface="Times New Roman"/>
                      </a:rPr>
                      <m:t>𝒂</m:t>
                    </m:r>
                    <m:r>
                      <a:rPr lang="es-PE" sz="2800" b="1" smtClean="0">
                        <a:solidFill>
                          <a:srgbClr val="FF0000"/>
                        </a:solidFill>
                        <a:effectLst/>
                        <a:latin typeface="Cambria Math"/>
                        <a:ea typeface="Times New Roman"/>
                        <a:cs typeface="Times New Roman"/>
                      </a:rPr>
                      <m:t>⟺</m:t>
                    </m:r>
                    <m:r>
                      <a:rPr lang="es-PE" sz="2800" b="1" i="1" smtClean="0">
                        <a:solidFill>
                          <a:schemeClr val="tx1"/>
                        </a:solidFill>
                        <a:effectLst/>
                        <a:latin typeface="Cambria Math"/>
                        <a:ea typeface="Times New Roman"/>
                        <a:cs typeface="Times New Roman"/>
                      </a:rPr>
                      <m:t>𝒙</m:t>
                    </m:r>
                    <m:r>
                      <a:rPr lang="es-PE" sz="2800" b="1" i="1" smtClean="0">
                        <a:solidFill>
                          <a:schemeClr val="tx1"/>
                        </a:solidFill>
                        <a:effectLst/>
                        <a:latin typeface="Cambria Math"/>
                        <a:ea typeface="Cambria Math"/>
                        <a:cs typeface="Times New Roman"/>
                      </a:rPr>
                      <m:t>≥</m:t>
                    </m:r>
                    <m:r>
                      <a:rPr lang="es-PE" sz="2800" b="1" i="1">
                        <a:solidFill>
                          <a:schemeClr val="tx1"/>
                        </a:solidFill>
                        <a:effectLst/>
                        <a:latin typeface="Cambria Math"/>
                        <a:ea typeface="Times New Roman"/>
                        <a:cs typeface="Times New Roman"/>
                      </a:rPr>
                      <m:t>𝒂</m:t>
                    </m:r>
                    <m:r>
                      <a:rPr lang="es-PE" sz="2800" b="1" smtClean="0">
                        <a:solidFill>
                          <a:srgbClr val="FF0000"/>
                        </a:solidFill>
                        <a:effectLst/>
                        <a:latin typeface="Cambria Math"/>
                        <a:ea typeface="Times New Roman"/>
                        <a:cs typeface="Times New Roman"/>
                      </a:rPr>
                      <m:t>∪</m:t>
                    </m:r>
                    <m:r>
                      <a:rPr lang="es-PE" sz="2800" b="1" i="1" smtClean="0">
                        <a:solidFill>
                          <a:schemeClr val="tx1"/>
                        </a:solidFill>
                        <a:effectLst/>
                        <a:latin typeface="Cambria Math"/>
                        <a:ea typeface="Times New Roman"/>
                        <a:cs typeface="Times New Roman"/>
                      </a:rPr>
                      <m:t>𝒙</m:t>
                    </m:r>
                    <m:r>
                      <a:rPr lang="es-PE" sz="2800" b="1" i="1" smtClean="0">
                        <a:solidFill>
                          <a:schemeClr val="tx1"/>
                        </a:solidFill>
                        <a:effectLst/>
                        <a:latin typeface="Cambria Math"/>
                        <a:ea typeface="Cambria Math"/>
                        <a:cs typeface="Times New Roman"/>
                      </a:rPr>
                      <m:t>≤</m:t>
                    </m:r>
                    <m:r>
                      <a:rPr lang="es-PE" sz="2800" b="1" i="1">
                        <a:solidFill>
                          <a:schemeClr val="tx1"/>
                        </a:solidFill>
                        <a:effectLst/>
                        <a:latin typeface="Cambria Math"/>
                        <a:ea typeface="Times New Roman"/>
                        <a:cs typeface="Times New Roman"/>
                      </a:rPr>
                      <m:t>−</m:t>
                    </m:r>
                    <m:r>
                      <a:rPr lang="es-PE" sz="2800" b="1" i="1">
                        <a:solidFill>
                          <a:schemeClr val="tx1"/>
                        </a:solidFill>
                        <a:effectLst/>
                        <a:latin typeface="Cambria Math"/>
                        <a:ea typeface="Times New Roman"/>
                        <a:cs typeface="Times New Roman"/>
                      </a:rPr>
                      <m:t>𝒂</m:t>
                    </m:r>
                  </m:oMath>
                </a14:m>
                <a:r>
                  <a:rPr lang="es-PE" sz="2800" b="1" dirty="0">
                    <a:solidFill>
                      <a:schemeClr val="tx1"/>
                    </a:solidFill>
                    <a:effectLst/>
                    <a:latin typeface="Cambria"/>
                    <a:ea typeface="Times New Roman"/>
                    <a:cs typeface="Times New Roman"/>
                  </a:rPr>
                  <a:t> </a:t>
                </a:r>
                <a:endParaRPr lang="es-PE" sz="2800" b="1" dirty="0">
                  <a:solidFill>
                    <a:srgbClr val="31849B"/>
                  </a:solidFill>
                  <a:effectLst/>
                  <a:latin typeface="Cambria"/>
                  <a:ea typeface="Times New Roman"/>
                  <a:cs typeface="Times New Roman"/>
                </a:endParaRPr>
              </a:p>
            </p:txBody>
          </p:sp>
        </mc:Choice>
        <mc:Fallback xmlns="">
          <p:sp>
            <p:nvSpPr>
              <p:cNvPr id="17" name="16 Rectángulo"/>
              <p:cNvSpPr>
                <a:spLocks noRot="1" noChangeAspect="1" noMove="1" noResize="1" noEditPoints="1" noAdjustHandles="1" noChangeArrowheads="1" noChangeShapeType="1" noTextEdit="1"/>
              </p:cNvSpPr>
              <p:nvPr/>
            </p:nvSpPr>
            <p:spPr>
              <a:xfrm>
                <a:off x="5369222" y="3362883"/>
                <a:ext cx="4486165" cy="587853"/>
              </a:xfrm>
              <a:prstGeom prst="rect">
                <a:avLst/>
              </a:prstGeom>
              <a:blipFill rotWithShape="0">
                <a:blip r:embed="rId6"/>
                <a:stretch>
                  <a:fillRect/>
                </a:stretch>
              </a:blipFill>
            </p:spPr>
            <p:txBody>
              <a:bodyPr/>
              <a:lstStyle/>
              <a:p>
                <a:r>
                  <a:rPr lang="es-PE">
                    <a:noFill/>
                  </a:rPr>
                  <a:t> </a:t>
                </a:r>
              </a:p>
            </p:txBody>
          </p:sp>
        </mc:Fallback>
      </mc:AlternateContent>
      <p:pic>
        <p:nvPicPr>
          <p:cNvPr id="22" name="21 Imagen"/>
          <p:cNvPicPr/>
          <p:nvPr/>
        </p:nvPicPr>
        <p:blipFill>
          <a:blip r:embed="rId7" cstate="print">
            <a:extLst>
              <a:ext uri="{BEBA8EAE-BF5A-486C-A8C5-ECC9F3942E4B}">
                <a14:imgProps xmlns:a14="http://schemas.microsoft.com/office/drawing/2010/main">
                  <a14:imgLayer r:embed="rId8">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340541" y="4305387"/>
            <a:ext cx="4263390" cy="893445"/>
          </a:xfrm>
          <a:prstGeom prst="rect">
            <a:avLst/>
          </a:prstGeom>
          <a:noFill/>
          <a:ln>
            <a:noFill/>
          </a:ln>
        </p:spPr>
      </p:pic>
      <p:pic>
        <p:nvPicPr>
          <p:cNvPr id="23" name="22 Imagen"/>
          <p:cNvPicPr/>
          <p:nvPr/>
        </p:nvPicPr>
        <p:blipFill>
          <a:blip r:embed="rId9" cstate="print">
            <a:extLst>
              <a:ext uri="{BEBA8EAE-BF5A-486C-A8C5-ECC9F3942E4B}">
                <a14:imgProps xmlns:a14="http://schemas.microsoft.com/office/drawing/2010/main">
                  <a14:imgLayer r:embed="rId10">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5112597" y="4321578"/>
            <a:ext cx="4135755" cy="861060"/>
          </a:xfrm>
          <a:prstGeom prst="rect">
            <a:avLst/>
          </a:prstGeom>
          <a:noFill/>
          <a:ln>
            <a:noFill/>
          </a:ln>
        </p:spPr>
      </p:pic>
      <p:pic>
        <p:nvPicPr>
          <p:cNvPr id="10" name="9 Imagen" descr="Descripción: UTP"/>
          <p:cNvPicPr/>
          <p:nvPr/>
        </p:nvPicPr>
        <p:blipFill>
          <a:blip r:embed="rId11" cstate="print"/>
          <a:srcRect/>
          <a:stretch>
            <a:fillRect/>
          </a:stretch>
        </p:blipFill>
        <p:spPr bwMode="auto">
          <a:xfrm>
            <a:off x="272480" y="260648"/>
            <a:ext cx="1808480" cy="692696"/>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12" name="CuadroTexto 11"/>
              <p:cNvSpPr txBox="1"/>
              <p:nvPr/>
            </p:nvSpPr>
            <p:spPr>
              <a:xfrm>
                <a:off x="50879" y="2135559"/>
                <a:ext cx="2664512" cy="461665"/>
              </a:xfrm>
              <a:prstGeom prst="rect">
                <a:avLst/>
              </a:prstGeom>
              <a:noFill/>
            </p:spPr>
            <p:txBody>
              <a:bodyPr wrap="none" rtlCol="0">
                <a:spAutoFit/>
              </a:bodyPr>
              <a:lstStyle/>
              <a:p>
                <a:r>
                  <a:rPr lang="es-PE" sz="2400" dirty="0" smtClean="0"/>
                  <a:t>Sean “</a:t>
                </a:r>
                <a:r>
                  <a:rPr lang="es-PE" sz="2400" i="1" dirty="0" smtClean="0"/>
                  <a:t>x</a:t>
                </a:r>
                <a:r>
                  <a:rPr lang="es-PE" sz="2400" dirty="0" smtClean="0"/>
                  <a:t>” y “</a:t>
                </a:r>
                <a:r>
                  <a:rPr lang="es-PE" sz="2400" i="1" dirty="0" smtClean="0"/>
                  <a:t>a</a:t>
                </a:r>
                <a:r>
                  <a:rPr lang="es-PE" sz="2400" dirty="0" smtClean="0"/>
                  <a:t>”</a:t>
                </a:r>
                <a14:m>
                  <m:oMath xmlns:m="http://schemas.openxmlformats.org/officeDocument/2006/math">
                    <m:r>
                      <a:rPr lang="es-PE" sz="2400" b="0" i="0" smtClean="0">
                        <a:latin typeface="Cambria Math" panose="02040503050406030204" pitchFamily="18" charset="0"/>
                        <a:ea typeface="Cambria Math" panose="02040503050406030204" pitchFamily="18" charset="0"/>
                      </a:rPr>
                      <m:t> </m:t>
                    </m:r>
                    <m:r>
                      <a:rPr lang="es-PE" sz="2400" i="1" smtClean="0">
                        <a:latin typeface="Cambria Math" panose="02040503050406030204" pitchFamily="18" charset="0"/>
                        <a:ea typeface="Cambria Math" panose="02040503050406030204" pitchFamily="18" charset="0"/>
                      </a:rPr>
                      <m:t>∈</m:t>
                    </m:r>
                  </m:oMath>
                </a14:m>
                <a:r>
                  <a:rPr lang="es-PE" sz="2400" dirty="0" smtClean="0"/>
                  <a:t> R:</a:t>
                </a:r>
                <a:endParaRPr lang="es-PE" sz="2400" dirty="0"/>
              </a:p>
            </p:txBody>
          </p:sp>
        </mc:Choice>
        <mc:Fallback xmlns="">
          <p:sp>
            <p:nvSpPr>
              <p:cNvPr id="12" name="CuadroTexto 11"/>
              <p:cNvSpPr txBox="1">
                <a:spLocks noRot="1" noChangeAspect="1" noMove="1" noResize="1" noEditPoints="1" noAdjustHandles="1" noChangeArrowheads="1" noChangeShapeType="1" noTextEdit="1"/>
              </p:cNvSpPr>
              <p:nvPr/>
            </p:nvSpPr>
            <p:spPr>
              <a:xfrm>
                <a:off x="50879" y="2135559"/>
                <a:ext cx="2664512" cy="461665"/>
              </a:xfrm>
              <a:prstGeom prst="rect">
                <a:avLst/>
              </a:prstGeom>
              <a:blipFill rotWithShape="0">
                <a:blip r:embed="rId12"/>
                <a:stretch>
                  <a:fillRect l="-3432" t="-10526" r="-3204" b="-28947"/>
                </a:stretch>
              </a:blipFill>
            </p:spPr>
            <p:txBody>
              <a:bodyPr/>
              <a:lstStyle/>
              <a:p>
                <a:r>
                  <a:rPr lang="es-PE">
                    <a:noFill/>
                  </a:rPr>
                  <a:t> </a:t>
                </a:r>
              </a:p>
            </p:txBody>
          </p:sp>
        </mc:Fallback>
      </mc:AlternateContent>
      <p:pic>
        <p:nvPicPr>
          <p:cNvPr id="13" name="21 Imagen"/>
          <p:cNvPicPr/>
          <p:nvPr/>
        </p:nvPicPr>
        <p:blipFill>
          <a:blip r:embed="rId7" cstate="print">
            <a:extLst>
              <a:ext uri="{BEBA8EAE-BF5A-486C-A8C5-ECC9F3942E4B}">
                <a14:imgProps xmlns:a14="http://schemas.microsoft.com/office/drawing/2010/main">
                  <a14:imgLayer r:embed="rId8">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272480" y="5549777"/>
            <a:ext cx="4263390" cy="893445"/>
          </a:xfrm>
          <a:prstGeom prst="rect">
            <a:avLst/>
          </a:prstGeom>
          <a:noFill/>
          <a:ln>
            <a:noFill/>
          </a:ln>
        </p:spPr>
      </p:pic>
      <p:graphicFrame>
        <p:nvGraphicFramePr>
          <p:cNvPr id="2" name="Objeto 1"/>
          <p:cNvGraphicFramePr>
            <a:graphicFrameLocks noChangeAspect="1"/>
          </p:cNvGraphicFramePr>
          <p:nvPr>
            <p:extLst>
              <p:ext uri="{D42A27DB-BD31-4B8C-83A1-F6EECF244321}">
                <p14:modId xmlns:p14="http://schemas.microsoft.com/office/powerpoint/2010/main" val="1097504036"/>
              </p:ext>
            </p:extLst>
          </p:nvPr>
        </p:nvGraphicFramePr>
        <p:xfrm>
          <a:off x="4052194" y="4905031"/>
          <a:ext cx="721284" cy="377815"/>
        </p:xfrm>
        <a:graphic>
          <a:graphicData uri="http://schemas.openxmlformats.org/presentationml/2006/ole">
            <mc:AlternateContent xmlns:mc="http://schemas.openxmlformats.org/markup-compatibility/2006">
              <mc:Choice xmlns:v="urn:schemas-microsoft-com:vml" Requires="v">
                <p:oleObj spid="_x0000_s4114" name="Ecuación" r:id="rId13" imgW="266400" imgH="139680" progId="Equation.3">
                  <p:embed/>
                </p:oleObj>
              </mc:Choice>
              <mc:Fallback>
                <p:oleObj name="Ecuación" r:id="rId13" imgW="266400" imgH="139680" progId="Equation.3">
                  <p:embed/>
                  <p:pic>
                    <p:nvPicPr>
                      <p:cNvPr id="0" name=""/>
                      <p:cNvPicPr/>
                      <p:nvPr/>
                    </p:nvPicPr>
                    <p:blipFill>
                      <a:blip r:embed="rId14"/>
                      <a:stretch>
                        <a:fillRect/>
                      </a:stretch>
                    </p:blipFill>
                    <p:spPr>
                      <a:xfrm>
                        <a:off x="4052194" y="4905031"/>
                        <a:ext cx="721284" cy="377815"/>
                      </a:xfrm>
                      <a:prstGeom prst="rect">
                        <a:avLst/>
                      </a:prstGeom>
                    </p:spPr>
                  </p:pic>
                </p:oleObj>
              </mc:Fallback>
            </mc:AlternateContent>
          </a:graphicData>
        </a:graphic>
      </p:graphicFrame>
      <p:graphicFrame>
        <p:nvGraphicFramePr>
          <p:cNvPr id="14" name="Objeto 13"/>
          <p:cNvGraphicFramePr>
            <a:graphicFrameLocks noChangeAspect="1"/>
          </p:cNvGraphicFramePr>
          <p:nvPr>
            <p:extLst>
              <p:ext uri="{D42A27DB-BD31-4B8C-83A1-F6EECF244321}">
                <p14:modId xmlns:p14="http://schemas.microsoft.com/office/powerpoint/2010/main" val="3198591011"/>
              </p:ext>
            </p:extLst>
          </p:nvPr>
        </p:nvGraphicFramePr>
        <p:xfrm>
          <a:off x="4022982" y="6118783"/>
          <a:ext cx="721284" cy="377815"/>
        </p:xfrm>
        <a:graphic>
          <a:graphicData uri="http://schemas.openxmlformats.org/presentationml/2006/ole">
            <mc:AlternateContent xmlns:mc="http://schemas.openxmlformats.org/markup-compatibility/2006">
              <mc:Choice xmlns:v="urn:schemas-microsoft-com:vml" Requires="v">
                <p:oleObj spid="_x0000_s4115" name="Ecuación" r:id="rId15" imgW="266400" imgH="139680" progId="Equation.3">
                  <p:embed/>
                </p:oleObj>
              </mc:Choice>
              <mc:Fallback>
                <p:oleObj name="Ecuación" r:id="rId15" imgW="266400" imgH="139680" progId="Equation.3">
                  <p:embed/>
                  <p:pic>
                    <p:nvPicPr>
                      <p:cNvPr id="0" name=""/>
                      <p:cNvPicPr/>
                      <p:nvPr/>
                    </p:nvPicPr>
                    <p:blipFill>
                      <a:blip r:embed="rId16"/>
                      <a:stretch>
                        <a:fillRect/>
                      </a:stretch>
                    </p:blipFill>
                    <p:spPr>
                      <a:xfrm>
                        <a:off x="4022982" y="6118783"/>
                        <a:ext cx="721284" cy="377815"/>
                      </a:xfrm>
                      <a:prstGeom prst="rect">
                        <a:avLst/>
                      </a:prstGeom>
                    </p:spPr>
                  </p:pic>
                </p:oleObj>
              </mc:Fallback>
            </mc:AlternateContent>
          </a:graphicData>
        </a:graphic>
      </p:graphicFrame>
      <p:pic>
        <p:nvPicPr>
          <p:cNvPr id="15" name="22 Imagen"/>
          <p:cNvPicPr/>
          <p:nvPr/>
        </p:nvPicPr>
        <p:blipFill>
          <a:blip r:embed="rId9" cstate="print">
            <a:extLst>
              <a:ext uri="{BEBA8EAE-BF5A-486C-A8C5-ECC9F3942E4B}">
                <a14:imgProps xmlns:a14="http://schemas.microsoft.com/office/drawing/2010/main">
                  <a14:imgLayer r:embed="rId10">
                    <a14:imgEffect>
                      <a14:colorTemperature colorTemp="5300"/>
                    </a14:imgEffect>
                  </a14:imgLayer>
                </a14:imgProps>
              </a:ext>
              <a:ext uri="{28A0092B-C50C-407E-A947-70E740481C1C}">
                <a14:useLocalDpi xmlns:a14="http://schemas.microsoft.com/office/drawing/2010/main" val="0"/>
              </a:ext>
            </a:extLst>
          </a:blip>
          <a:srcRect/>
          <a:stretch>
            <a:fillRect/>
          </a:stretch>
        </p:blipFill>
        <p:spPr bwMode="auto">
          <a:xfrm>
            <a:off x="5133952" y="5534684"/>
            <a:ext cx="4135755" cy="861060"/>
          </a:xfrm>
          <a:prstGeom prst="rect">
            <a:avLst/>
          </a:prstGeom>
          <a:noFill/>
          <a:ln>
            <a:noFill/>
          </a:ln>
        </p:spPr>
      </p:pic>
      <p:graphicFrame>
        <p:nvGraphicFramePr>
          <p:cNvPr id="18" name="Objeto 17"/>
          <p:cNvGraphicFramePr>
            <a:graphicFrameLocks noChangeAspect="1"/>
          </p:cNvGraphicFramePr>
          <p:nvPr>
            <p:extLst>
              <p:ext uri="{D42A27DB-BD31-4B8C-83A1-F6EECF244321}">
                <p14:modId xmlns:p14="http://schemas.microsoft.com/office/powerpoint/2010/main" val="3312758714"/>
              </p:ext>
            </p:extLst>
          </p:nvPr>
        </p:nvGraphicFramePr>
        <p:xfrm>
          <a:off x="8909065" y="4905032"/>
          <a:ext cx="721284" cy="377815"/>
        </p:xfrm>
        <a:graphic>
          <a:graphicData uri="http://schemas.openxmlformats.org/presentationml/2006/ole">
            <mc:AlternateContent xmlns:mc="http://schemas.openxmlformats.org/markup-compatibility/2006">
              <mc:Choice xmlns:v="urn:schemas-microsoft-com:vml" Requires="v">
                <p:oleObj spid="_x0000_s4116" name="Ecuación" r:id="rId17" imgW="266400" imgH="139680" progId="Equation.3">
                  <p:embed/>
                </p:oleObj>
              </mc:Choice>
              <mc:Fallback>
                <p:oleObj name="Ecuación" r:id="rId17" imgW="266400" imgH="139680" progId="Equation.3">
                  <p:embed/>
                  <p:pic>
                    <p:nvPicPr>
                      <p:cNvPr id="0" name=""/>
                      <p:cNvPicPr/>
                      <p:nvPr/>
                    </p:nvPicPr>
                    <p:blipFill>
                      <a:blip r:embed="rId16"/>
                      <a:stretch>
                        <a:fillRect/>
                      </a:stretch>
                    </p:blipFill>
                    <p:spPr>
                      <a:xfrm>
                        <a:off x="8909065" y="4905032"/>
                        <a:ext cx="721284" cy="377815"/>
                      </a:xfrm>
                      <a:prstGeom prst="rect">
                        <a:avLst/>
                      </a:prstGeom>
                    </p:spPr>
                  </p:pic>
                </p:oleObj>
              </mc:Fallback>
            </mc:AlternateContent>
          </a:graphicData>
        </a:graphic>
      </p:graphicFrame>
      <p:graphicFrame>
        <p:nvGraphicFramePr>
          <p:cNvPr id="19" name="Objeto 18"/>
          <p:cNvGraphicFramePr>
            <a:graphicFrameLocks noChangeAspect="1"/>
          </p:cNvGraphicFramePr>
          <p:nvPr>
            <p:extLst>
              <p:ext uri="{D42A27DB-BD31-4B8C-83A1-F6EECF244321}">
                <p14:modId xmlns:p14="http://schemas.microsoft.com/office/powerpoint/2010/main" val="565866695"/>
              </p:ext>
            </p:extLst>
          </p:nvPr>
        </p:nvGraphicFramePr>
        <p:xfrm>
          <a:off x="8887710" y="6130638"/>
          <a:ext cx="721284" cy="377815"/>
        </p:xfrm>
        <a:graphic>
          <a:graphicData uri="http://schemas.openxmlformats.org/presentationml/2006/ole">
            <mc:AlternateContent xmlns:mc="http://schemas.openxmlformats.org/markup-compatibility/2006">
              <mc:Choice xmlns:v="urn:schemas-microsoft-com:vml" Requires="v">
                <p:oleObj spid="_x0000_s4117" name="Ecuación" r:id="rId18" imgW="266400" imgH="139680" progId="Equation.3">
                  <p:embed/>
                </p:oleObj>
              </mc:Choice>
              <mc:Fallback>
                <p:oleObj name="Ecuación" r:id="rId18" imgW="266400" imgH="139680" progId="Equation.3">
                  <p:embed/>
                  <p:pic>
                    <p:nvPicPr>
                      <p:cNvPr id="0" name=""/>
                      <p:cNvPicPr/>
                      <p:nvPr/>
                    </p:nvPicPr>
                    <p:blipFill>
                      <a:blip r:embed="rId16"/>
                      <a:stretch>
                        <a:fillRect/>
                      </a:stretch>
                    </p:blipFill>
                    <p:spPr>
                      <a:xfrm>
                        <a:off x="8887710" y="6130638"/>
                        <a:ext cx="721284" cy="377815"/>
                      </a:xfrm>
                      <a:prstGeom prst="rect">
                        <a:avLst/>
                      </a:prstGeom>
                    </p:spPr>
                  </p:pic>
                </p:oleObj>
              </mc:Fallback>
            </mc:AlternateContent>
          </a:graphicData>
        </a:graphic>
      </p:graphicFrame>
      <p:graphicFrame>
        <p:nvGraphicFramePr>
          <p:cNvPr id="20" name="Objeto 19"/>
          <p:cNvGraphicFramePr>
            <a:graphicFrameLocks noChangeAspect="1"/>
          </p:cNvGraphicFramePr>
          <p:nvPr>
            <p:extLst>
              <p:ext uri="{D42A27DB-BD31-4B8C-83A1-F6EECF244321}">
                <p14:modId xmlns:p14="http://schemas.microsoft.com/office/powerpoint/2010/main" val="642596439"/>
              </p:ext>
            </p:extLst>
          </p:nvPr>
        </p:nvGraphicFramePr>
        <p:xfrm>
          <a:off x="134144" y="4938359"/>
          <a:ext cx="722312" cy="344488"/>
        </p:xfrm>
        <a:graphic>
          <a:graphicData uri="http://schemas.openxmlformats.org/presentationml/2006/ole">
            <mc:AlternateContent xmlns:mc="http://schemas.openxmlformats.org/markup-compatibility/2006">
              <mc:Choice xmlns:v="urn:schemas-microsoft-com:vml" Requires="v">
                <p:oleObj spid="_x0000_s4118" name="Ecuación" r:id="rId19" imgW="266400" imgH="126720" progId="Equation.3">
                  <p:embed/>
                </p:oleObj>
              </mc:Choice>
              <mc:Fallback>
                <p:oleObj name="Ecuación" r:id="rId19" imgW="266400" imgH="126720" progId="Equation.3">
                  <p:embed/>
                  <p:pic>
                    <p:nvPicPr>
                      <p:cNvPr id="0" name=""/>
                      <p:cNvPicPr/>
                      <p:nvPr/>
                    </p:nvPicPr>
                    <p:blipFill>
                      <a:blip r:embed="rId20"/>
                      <a:stretch>
                        <a:fillRect/>
                      </a:stretch>
                    </p:blipFill>
                    <p:spPr>
                      <a:xfrm>
                        <a:off x="134144" y="4938359"/>
                        <a:ext cx="722312" cy="344488"/>
                      </a:xfrm>
                      <a:prstGeom prst="rect">
                        <a:avLst/>
                      </a:prstGeom>
                    </p:spPr>
                  </p:pic>
                </p:oleObj>
              </mc:Fallback>
            </mc:AlternateContent>
          </a:graphicData>
        </a:graphic>
      </p:graphicFrame>
      <p:graphicFrame>
        <p:nvGraphicFramePr>
          <p:cNvPr id="21" name="Objeto 20"/>
          <p:cNvGraphicFramePr>
            <a:graphicFrameLocks noChangeAspect="1"/>
          </p:cNvGraphicFramePr>
          <p:nvPr>
            <p:extLst>
              <p:ext uri="{D42A27DB-BD31-4B8C-83A1-F6EECF244321}">
                <p14:modId xmlns:p14="http://schemas.microsoft.com/office/powerpoint/2010/main" val="1064449801"/>
              </p:ext>
            </p:extLst>
          </p:nvPr>
        </p:nvGraphicFramePr>
        <p:xfrm>
          <a:off x="78937" y="6223500"/>
          <a:ext cx="722312" cy="344488"/>
        </p:xfrm>
        <a:graphic>
          <a:graphicData uri="http://schemas.openxmlformats.org/presentationml/2006/ole">
            <mc:AlternateContent xmlns:mc="http://schemas.openxmlformats.org/markup-compatibility/2006">
              <mc:Choice xmlns:v="urn:schemas-microsoft-com:vml" Requires="v">
                <p:oleObj spid="_x0000_s4119" name="Ecuación" r:id="rId21" imgW="266400" imgH="126720" progId="Equation.3">
                  <p:embed/>
                </p:oleObj>
              </mc:Choice>
              <mc:Fallback>
                <p:oleObj name="Ecuación" r:id="rId21" imgW="266400" imgH="126720" progId="Equation.3">
                  <p:embed/>
                  <p:pic>
                    <p:nvPicPr>
                      <p:cNvPr id="0" name=""/>
                      <p:cNvPicPr/>
                      <p:nvPr/>
                    </p:nvPicPr>
                    <p:blipFill>
                      <a:blip r:embed="rId22"/>
                      <a:stretch>
                        <a:fillRect/>
                      </a:stretch>
                    </p:blipFill>
                    <p:spPr>
                      <a:xfrm>
                        <a:off x="78937" y="6223500"/>
                        <a:ext cx="722312" cy="344488"/>
                      </a:xfrm>
                      <a:prstGeom prst="rect">
                        <a:avLst/>
                      </a:prstGeom>
                    </p:spPr>
                  </p:pic>
                </p:oleObj>
              </mc:Fallback>
            </mc:AlternateContent>
          </a:graphicData>
        </a:graphic>
      </p:graphicFrame>
      <p:graphicFrame>
        <p:nvGraphicFramePr>
          <p:cNvPr id="24" name="Objeto 23"/>
          <p:cNvGraphicFramePr>
            <a:graphicFrameLocks noChangeAspect="1"/>
          </p:cNvGraphicFramePr>
          <p:nvPr>
            <p:extLst>
              <p:ext uri="{D42A27DB-BD31-4B8C-83A1-F6EECF244321}">
                <p14:modId xmlns:p14="http://schemas.microsoft.com/office/powerpoint/2010/main" val="3013744832"/>
              </p:ext>
            </p:extLst>
          </p:nvPr>
        </p:nvGraphicFramePr>
        <p:xfrm>
          <a:off x="4772796" y="4993430"/>
          <a:ext cx="722312" cy="344488"/>
        </p:xfrm>
        <a:graphic>
          <a:graphicData uri="http://schemas.openxmlformats.org/presentationml/2006/ole">
            <mc:AlternateContent xmlns:mc="http://schemas.openxmlformats.org/markup-compatibility/2006">
              <mc:Choice xmlns:v="urn:schemas-microsoft-com:vml" Requires="v">
                <p:oleObj spid="_x0000_s4120" name="Ecuación" r:id="rId23" imgW="266400" imgH="126720" progId="Equation.3">
                  <p:embed/>
                </p:oleObj>
              </mc:Choice>
              <mc:Fallback>
                <p:oleObj name="Ecuación" r:id="rId23" imgW="266400" imgH="126720" progId="Equation.3">
                  <p:embed/>
                  <p:pic>
                    <p:nvPicPr>
                      <p:cNvPr id="0" name=""/>
                      <p:cNvPicPr/>
                      <p:nvPr/>
                    </p:nvPicPr>
                    <p:blipFill>
                      <a:blip r:embed="rId22"/>
                      <a:stretch>
                        <a:fillRect/>
                      </a:stretch>
                    </p:blipFill>
                    <p:spPr>
                      <a:xfrm>
                        <a:off x="4772796" y="4993430"/>
                        <a:ext cx="722312" cy="344488"/>
                      </a:xfrm>
                      <a:prstGeom prst="rect">
                        <a:avLst/>
                      </a:prstGeom>
                    </p:spPr>
                  </p:pic>
                </p:oleObj>
              </mc:Fallback>
            </mc:AlternateContent>
          </a:graphicData>
        </a:graphic>
      </p:graphicFrame>
      <p:graphicFrame>
        <p:nvGraphicFramePr>
          <p:cNvPr id="25" name="Objeto 24"/>
          <p:cNvGraphicFramePr>
            <a:graphicFrameLocks noChangeAspect="1"/>
          </p:cNvGraphicFramePr>
          <p:nvPr>
            <p:extLst>
              <p:ext uri="{D42A27DB-BD31-4B8C-83A1-F6EECF244321}">
                <p14:modId xmlns:p14="http://schemas.microsoft.com/office/powerpoint/2010/main" val="676789822"/>
              </p:ext>
            </p:extLst>
          </p:nvPr>
        </p:nvGraphicFramePr>
        <p:xfrm>
          <a:off x="5019460" y="6170533"/>
          <a:ext cx="722312" cy="344488"/>
        </p:xfrm>
        <a:graphic>
          <a:graphicData uri="http://schemas.openxmlformats.org/presentationml/2006/ole">
            <mc:AlternateContent xmlns:mc="http://schemas.openxmlformats.org/markup-compatibility/2006">
              <mc:Choice xmlns:v="urn:schemas-microsoft-com:vml" Requires="v">
                <p:oleObj spid="_x0000_s4121" name="Ecuación" r:id="rId24" imgW="266400" imgH="126720" progId="Equation.3">
                  <p:embed/>
                </p:oleObj>
              </mc:Choice>
              <mc:Fallback>
                <p:oleObj name="Ecuación" r:id="rId24" imgW="266400" imgH="126720" progId="Equation.3">
                  <p:embed/>
                  <p:pic>
                    <p:nvPicPr>
                      <p:cNvPr id="0" name=""/>
                      <p:cNvPicPr/>
                      <p:nvPr/>
                    </p:nvPicPr>
                    <p:blipFill>
                      <a:blip r:embed="rId22"/>
                      <a:stretch>
                        <a:fillRect/>
                      </a:stretch>
                    </p:blipFill>
                    <p:spPr>
                      <a:xfrm>
                        <a:off x="5019460" y="6170533"/>
                        <a:ext cx="722312" cy="344488"/>
                      </a:xfrm>
                      <a:prstGeom prst="rect">
                        <a:avLst/>
                      </a:prstGeom>
                    </p:spPr>
                  </p:pic>
                </p:oleObj>
              </mc:Fallback>
            </mc:AlternateContent>
          </a:graphicData>
        </a:graphic>
      </p:graphicFrame>
      <p:sp>
        <p:nvSpPr>
          <p:cNvPr id="4" name="Elipse 3"/>
          <p:cNvSpPr/>
          <p:nvPr/>
        </p:nvSpPr>
        <p:spPr>
          <a:xfrm>
            <a:off x="1530123" y="4363692"/>
            <a:ext cx="144000" cy="144000"/>
          </a:xfrm>
          <a:prstGeom prst="ellipse">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6" name="Elipse 25"/>
          <p:cNvSpPr/>
          <p:nvPr/>
        </p:nvSpPr>
        <p:spPr>
          <a:xfrm>
            <a:off x="3294347" y="4367177"/>
            <a:ext cx="144000" cy="144000"/>
          </a:xfrm>
          <a:prstGeom prst="ellipse">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7" name="Elipse 26"/>
          <p:cNvSpPr/>
          <p:nvPr/>
        </p:nvSpPr>
        <p:spPr>
          <a:xfrm>
            <a:off x="6183783" y="4373059"/>
            <a:ext cx="144000" cy="144000"/>
          </a:xfrm>
          <a:prstGeom prst="ellipse">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28" name="Elipse 27"/>
          <p:cNvSpPr/>
          <p:nvPr/>
        </p:nvSpPr>
        <p:spPr>
          <a:xfrm>
            <a:off x="7979003" y="4376544"/>
            <a:ext cx="144000" cy="144000"/>
          </a:xfrm>
          <a:prstGeom prst="ellipse">
            <a:avLst/>
          </a:prstGeom>
          <a:solidFill>
            <a:srgbClr val="FFFF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cxnSp>
        <p:nvCxnSpPr>
          <p:cNvPr id="6" name="Conector recto 5"/>
          <p:cNvCxnSpPr/>
          <p:nvPr/>
        </p:nvCxnSpPr>
        <p:spPr>
          <a:xfrm flipV="1">
            <a:off x="5226820" y="4321578"/>
            <a:ext cx="203962" cy="1325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0" name="Conector recto 29"/>
          <p:cNvCxnSpPr/>
          <p:nvPr/>
        </p:nvCxnSpPr>
        <p:spPr>
          <a:xfrm>
            <a:off x="5226820" y="4473979"/>
            <a:ext cx="203962" cy="10635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ector recto 34"/>
          <p:cNvCxnSpPr/>
          <p:nvPr/>
        </p:nvCxnSpPr>
        <p:spPr>
          <a:xfrm flipV="1">
            <a:off x="5173266" y="5543877"/>
            <a:ext cx="203962" cy="1325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ector recto 35"/>
          <p:cNvCxnSpPr/>
          <p:nvPr/>
        </p:nvCxnSpPr>
        <p:spPr>
          <a:xfrm>
            <a:off x="5173266" y="5665282"/>
            <a:ext cx="203962" cy="10635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Conector recto 36"/>
          <p:cNvCxnSpPr/>
          <p:nvPr/>
        </p:nvCxnSpPr>
        <p:spPr>
          <a:xfrm>
            <a:off x="9017100" y="4325904"/>
            <a:ext cx="166378" cy="15544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Conector recto 37"/>
          <p:cNvCxnSpPr/>
          <p:nvPr/>
        </p:nvCxnSpPr>
        <p:spPr>
          <a:xfrm flipH="1">
            <a:off x="9017100" y="4447708"/>
            <a:ext cx="168803" cy="15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Conector recto 40"/>
          <p:cNvCxnSpPr/>
          <p:nvPr/>
        </p:nvCxnSpPr>
        <p:spPr>
          <a:xfrm>
            <a:off x="9059915" y="5530041"/>
            <a:ext cx="166378" cy="15544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Conector recto 41"/>
          <p:cNvCxnSpPr/>
          <p:nvPr/>
        </p:nvCxnSpPr>
        <p:spPr>
          <a:xfrm flipH="1">
            <a:off x="9059915" y="5651845"/>
            <a:ext cx="168803" cy="1590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55644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ítulo 2"/>
          <p:cNvSpPr>
            <a:spLocks noGrp="1"/>
          </p:cNvSpPr>
          <p:nvPr>
            <p:ph type="title"/>
          </p:nvPr>
        </p:nvSpPr>
        <p:spPr>
          <a:xfrm>
            <a:off x="495300" y="802572"/>
            <a:ext cx="8915400" cy="1252728"/>
          </a:xfrm>
        </p:spPr>
        <p:txBody>
          <a:bodyPr>
            <a:normAutofit/>
          </a:bodyPr>
          <a:lstStyle/>
          <a:p>
            <a:r>
              <a:rPr lang="es-PE" sz="3200" dirty="0"/>
              <a:t>PROPIEDADES DE LAS INECUACIONES  CON VALOR ABSOLUTO</a:t>
            </a:r>
            <a:endParaRPr lang="es-ES" sz="3200" dirty="0"/>
          </a:p>
        </p:txBody>
      </p:sp>
      <mc:AlternateContent xmlns:mc="http://schemas.openxmlformats.org/markup-compatibility/2006" xmlns:a14="http://schemas.microsoft.com/office/drawing/2010/main">
        <mc:Choice Requires="a14">
          <p:sp>
            <p:nvSpPr>
              <p:cNvPr id="13" name="12 Rectángulo"/>
              <p:cNvSpPr/>
              <p:nvPr/>
            </p:nvSpPr>
            <p:spPr>
              <a:xfrm>
                <a:off x="3210723" y="3314469"/>
                <a:ext cx="3481274" cy="599075"/>
              </a:xfrm>
              <a:prstGeom prst="rect">
                <a:avLst/>
              </a:prstGeom>
              <a:solidFill>
                <a:schemeClr val="accent6">
                  <a:lumMod val="20000"/>
                  <a:lumOff val="80000"/>
                </a:schemeClr>
              </a:solidFill>
            </p:spPr>
            <p:txBody>
              <a:bodyPr wrap="none">
                <a:spAutoFit/>
              </a:bodyPr>
              <a:lstStyle/>
              <a:p>
                <a:pPr lvl="0">
                  <a:lnSpc>
                    <a:spcPct val="115000"/>
                  </a:lnSpc>
                  <a:spcBef>
                    <a:spcPts val="600"/>
                  </a:spcBef>
                  <a:spcAft>
                    <a:spcPts val="600"/>
                  </a:spcAft>
                </a:pPr>
                <a14:m>
                  <m:oMath xmlns:m="http://schemas.openxmlformats.org/officeDocument/2006/math">
                    <m:d>
                      <m:dPr>
                        <m:begChr m:val="|"/>
                        <m:endChr m:val="|"/>
                        <m:ctrlPr>
                          <a:rPr lang="es-PE" sz="2800" b="1" i="1" smtClean="0">
                            <a:solidFill>
                              <a:schemeClr val="tx2"/>
                            </a:solidFill>
                            <a:latin typeface="Cambria Math" panose="02040503050406030204" pitchFamily="18" charset="0"/>
                            <a:ea typeface="Calibri"/>
                            <a:cs typeface="Times New Roman"/>
                          </a:rPr>
                        </m:ctrlPr>
                      </m:dPr>
                      <m:e>
                        <m:r>
                          <a:rPr lang="es-PE" sz="2800" b="1" i="1">
                            <a:solidFill>
                              <a:schemeClr val="tx2"/>
                            </a:solidFill>
                            <a:effectLst/>
                            <a:latin typeface="Cambria Math"/>
                            <a:ea typeface="Times New Roman"/>
                            <a:cs typeface="Times New Roman"/>
                          </a:rPr>
                          <m:t>𝒙</m:t>
                        </m:r>
                      </m:e>
                    </m:d>
                    <m:r>
                      <a:rPr lang="es-PE" sz="2800" b="1" smtClean="0">
                        <a:solidFill>
                          <a:schemeClr val="tx2"/>
                        </a:solidFill>
                        <a:effectLst/>
                        <a:latin typeface="Cambria Math"/>
                        <a:ea typeface="Times New Roman"/>
                        <a:cs typeface="Times New Roman"/>
                      </a:rPr>
                      <m:t>&lt;</m:t>
                    </m:r>
                    <m:d>
                      <m:dPr>
                        <m:begChr m:val="|"/>
                        <m:endChr m:val="|"/>
                        <m:ctrlPr>
                          <a:rPr lang="es-PE" sz="2800" b="1" i="1">
                            <a:solidFill>
                              <a:schemeClr val="tx2"/>
                            </a:solidFill>
                            <a:effectLst/>
                            <a:latin typeface="Cambria Math" panose="02040503050406030204" pitchFamily="18" charset="0"/>
                            <a:ea typeface="Calibri"/>
                            <a:cs typeface="Times New Roman"/>
                          </a:rPr>
                        </m:ctrlPr>
                      </m:dPr>
                      <m:e>
                        <m:r>
                          <a:rPr lang="es-PE" sz="2800" b="1" i="1">
                            <a:solidFill>
                              <a:schemeClr val="tx2"/>
                            </a:solidFill>
                            <a:effectLst/>
                            <a:latin typeface="Cambria Math"/>
                            <a:ea typeface="Times New Roman"/>
                            <a:cs typeface="Times New Roman"/>
                          </a:rPr>
                          <m:t>𝒂</m:t>
                        </m:r>
                      </m:e>
                    </m:d>
                    <m:r>
                      <a:rPr lang="es-PE" sz="2800" b="1" smtClean="0">
                        <a:solidFill>
                          <a:srgbClr val="FF0000"/>
                        </a:solidFill>
                        <a:effectLst/>
                        <a:latin typeface="Cambria Math"/>
                        <a:ea typeface="Times New Roman"/>
                        <a:cs typeface="Times New Roman"/>
                      </a:rPr>
                      <m:t>⟺</m:t>
                    </m:r>
                    <m:sSup>
                      <m:sSupPr>
                        <m:ctrlPr>
                          <a:rPr lang="es-PE" sz="2800" b="1" i="1">
                            <a:solidFill>
                              <a:schemeClr val="tx2"/>
                            </a:solidFill>
                            <a:effectLst/>
                            <a:latin typeface="Cambria Math" panose="02040503050406030204" pitchFamily="18" charset="0"/>
                            <a:ea typeface="Calibri"/>
                            <a:cs typeface="Times New Roman"/>
                          </a:rPr>
                        </m:ctrlPr>
                      </m:sSupPr>
                      <m:e>
                        <m:r>
                          <a:rPr lang="es-PE" sz="2800" b="1" i="1">
                            <a:solidFill>
                              <a:schemeClr val="tx2"/>
                            </a:solidFill>
                            <a:effectLst/>
                            <a:latin typeface="Cambria Math"/>
                            <a:ea typeface="Calibri"/>
                            <a:cs typeface="Times New Roman"/>
                          </a:rPr>
                          <m:t>𝒙</m:t>
                        </m:r>
                      </m:e>
                      <m:sup>
                        <m:r>
                          <a:rPr lang="es-PE" sz="2800" b="1" i="1">
                            <a:solidFill>
                              <a:schemeClr val="tx2"/>
                            </a:solidFill>
                            <a:effectLst/>
                            <a:latin typeface="Cambria Math"/>
                            <a:ea typeface="Calibri"/>
                            <a:cs typeface="Times New Roman"/>
                          </a:rPr>
                          <m:t>𝟐</m:t>
                        </m:r>
                      </m:sup>
                    </m:sSup>
                    <m:r>
                      <a:rPr lang="es-PE" sz="2800" b="1">
                        <a:solidFill>
                          <a:schemeClr val="tx2"/>
                        </a:solidFill>
                        <a:effectLst/>
                        <a:latin typeface="Cambria Math"/>
                        <a:ea typeface="Times New Roman"/>
                        <a:cs typeface="Times New Roman"/>
                      </a:rPr>
                      <m:t>&lt;</m:t>
                    </m:r>
                    <m:sSup>
                      <m:sSupPr>
                        <m:ctrlPr>
                          <a:rPr lang="es-PE" sz="2800" b="1" i="1">
                            <a:solidFill>
                              <a:schemeClr val="tx2"/>
                            </a:solidFill>
                            <a:effectLst/>
                            <a:latin typeface="Cambria Math" panose="02040503050406030204" pitchFamily="18" charset="0"/>
                            <a:ea typeface="Calibri"/>
                            <a:cs typeface="Times New Roman"/>
                          </a:rPr>
                        </m:ctrlPr>
                      </m:sSupPr>
                      <m:e>
                        <m:r>
                          <a:rPr lang="es-PE" sz="2800" b="1" i="1">
                            <a:solidFill>
                              <a:schemeClr val="tx2"/>
                            </a:solidFill>
                            <a:effectLst/>
                            <a:latin typeface="Cambria Math"/>
                            <a:ea typeface="Times New Roman"/>
                            <a:cs typeface="Times New Roman"/>
                          </a:rPr>
                          <m:t>𝒂</m:t>
                        </m:r>
                      </m:e>
                      <m:sup>
                        <m:r>
                          <a:rPr lang="es-PE" sz="2800" b="1" i="1">
                            <a:solidFill>
                              <a:schemeClr val="tx2"/>
                            </a:solidFill>
                            <a:effectLst/>
                            <a:latin typeface="Cambria Math"/>
                            <a:ea typeface="Times New Roman"/>
                            <a:cs typeface="Times New Roman"/>
                          </a:rPr>
                          <m:t>𝟐</m:t>
                        </m:r>
                      </m:sup>
                    </m:sSup>
                  </m:oMath>
                </a14:m>
                <a:r>
                  <a:rPr lang="es-PE" sz="2800" b="1" dirty="0">
                    <a:solidFill>
                      <a:schemeClr val="tx2"/>
                    </a:solidFill>
                    <a:effectLst/>
                    <a:latin typeface="Cambria"/>
                    <a:ea typeface="Times New Roman"/>
                    <a:cs typeface="Times New Roman"/>
                  </a:rPr>
                  <a:t> </a:t>
                </a:r>
              </a:p>
            </p:txBody>
          </p:sp>
        </mc:Choice>
        <mc:Fallback xmlns="">
          <p:sp>
            <p:nvSpPr>
              <p:cNvPr id="13" name="12 Rectángulo"/>
              <p:cNvSpPr>
                <a:spLocks noRot="1" noChangeAspect="1" noMove="1" noResize="1" noEditPoints="1" noAdjustHandles="1" noChangeArrowheads="1" noChangeShapeType="1" noTextEdit="1"/>
              </p:cNvSpPr>
              <p:nvPr/>
            </p:nvSpPr>
            <p:spPr>
              <a:xfrm>
                <a:off x="3210723" y="3314469"/>
                <a:ext cx="3481274" cy="599075"/>
              </a:xfrm>
              <a:prstGeom prst="rect">
                <a:avLst/>
              </a:prstGeom>
              <a:blipFill rotWithShape="0">
                <a:blip r:embed="rId2"/>
                <a:stretch>
                  <a:fillRect/>
                </a:stretch>
              </a:blipFill>
            </p:spPr>
            <p:txBody>
              <a:bodyPr/>
              <a:lstStyle/>
              <a:p>
                <a:r>
                  <a:rPr lang="es-PE">
                    <a:noFill/>
                  </a:rPr>
                  <a:t> </a:t>
                </a:r>
              </a:p>
            </p:txBody>
          </p:sp>
        </mc:Fallback>
      </mc:AlternateContent>
      <mc:AlternateContent xmlns:mc="http://schemas.openxmlformats.org/markup-compatibility/2006" xmlns:a14="http://schemas.microsoft.com/office/drawing/2010/main">
        <mc:Choice Requires="a14">
          <p:sp>
            <p:nvSpPr>
              <p:cNvPr id="18" name="17 Rectángulo"/>
              <p:cNvSpPr/>
              <p:nvPr/>
            </p:nvSpPr>
            <p:spPr>
              <a:xfrm>
                <a:off x="3210723" y="3978933"/>
                <a:ext cx="3481274" cy="599075"/>
              </a:xfrm>
              <a:prstGeom prst="rect">
                <a:avLst/>
              </a:prstGeom>
              <a:solidFill>
                <a:schemeClr val="accent6">
                  <a:lumMod val="20000"/>
                  <a:lumOff val="80000"/>
                </a:schemeClr>
              </a:solidFill>
            </p:spPr>
            <p:txBody>
              <a:bodyPr wrap="none">
                <a:spAutoFit/>
              </a:bodyPr>
              <a:lstStyle/>
              <a:p>
                <a:pPr lvl="0">
                  <a:lnSpc>
                    <a:spcPct val="115000"/>
                  </a:lnSpc>
                  <a:spcBef>
                    <a:spcPts val="600"/>
                  </a:spcBef>
                  <a:spcAft>
                    <a:spcPts val="600"/>
                  </a:spcAft>
                </a:pPr>
                <a14:m>
                  <m:oMath xmlns:m="http://schemas.openxmlformats.org/officeDocument/2006/math">
                    <m:d>
                      <m:dPr>
                        <m:begChr m:val="|"/>
                        <m:endChr m:val="|"/>
                        <m:ctrlPr>
                          <a:rPr lang="es-PE" sz="2800" b="1" i="1" smtClean="0">
                            <a:solidFill>
                              <a:schemeClr val="tx2"/>
                            </a:solidFill>
                            <a:latin typeface="Cambria Math" panose="02040503050406030204" pitchFamily="18" charset="0"/>
                            <a:ea typeface="Calibri"/>
                            <a:cs typeface="Times New Roman"/>
                          </a:rPr>
                        </m:ctrlPr>
                      </m:dPr>
                      <m:e>
                        <m:r>
                          <a:rPr lang="es-PE" sz="2800" b="1" i="1">
                            <a:solidFill>
                              <a:schemeClr val="tx2"/>
                            </a:solidFill>
                            <a:effectLst/>
                            <a:latin typeface="Cambria Math"/>
                            <a:ea typeface="Times New Roman"/>
                            <a:cs typeface="Times New Roman"/>
                          </a:rPr>
                          <m:t>𝒙</m:t>
                        </m:r>
                      </m:e>
                    </m:d>
                    <m:r>
                      <a:rPr lang="es-PE" sz="2800" b="1" i="1" smtClean="0">
                        <a:solidFill>
                          <a:schemeClr val="tx2"/>
                        </a:solidFill>
                        <a:effectLst/>
                        <a:latin typeface="Cambria Math"/>
                        <a:ea typeface="Cambria Math"/>
                        <a:cs typeface="Times New Roman"/>
                      </a:rPr>
                      <m:t>≤</m:t>
                    </m:r>
                    <m:d>
                      <m:dPr>
                        <m:begChr m:val="|"/>
                        <m:endChr m:val="|"/>
                        <m:ctrlPr>
                          <a:rPr lang="es-PE" sz="2800" b="1" i="1">
                            <a:solidFill>
                              <a:schemeClr val="tx2"/>
                            </a:solidFill>
                            <a:effectLst/>
                            <a:latin typeface="Cambria Math" panose="02040503050406030204" pitchFamily="18" charset="0"/>
                            <a:ea typeface="Calibri"/>
                            <a:cs typeface="Times New Roman"/>
                          </a:rPr>
                        </m:ctrlPr>
                      </m:dPr>
                      <m:e>
                        <m:r>
                          <a:rPr lang="es-PE" sz="2800" b="1" i="1">
                            <a:solidFill>
                              <a:schemeClr val="tx2"/>
                            </a:solidFill>
                            <a:effectLst/>
                            <a:latin typeface="Cambria Math"/>
                            <a:ea typeface="Times New Roman"/>
                            <a:cs typeface="Times New Roman"/>
                          </a:rPr>
                          <m:t>𝒂</m:t>
                        </m:r>
                      </m:e>
                    </m:d>
                    <m:r>
                      <a:rPr lang="es-PE" sz="2800" b="1" smtClean="0">
                        <a:solidFill>
                          <a:srgbClr val="FF0000"/>
                        </a:solidFill>
                        <a:effectLst/>
                        <a:latin typeface="Cambria Math"/>
                        <a:ea typeface="Times New Roman"/>
                        <a:cs typeface="Times New Roman"/>
                      </a:rPr>
                      <m:t>⟺</m:t>
                    </m:r>
                    <m:sSup>
                      <m:sSupPr>
                        <m:ctrlPr>
                          <a:rPr lang="es-PE" sz="2800" b="1" i="1">
                            <a:solidFill>
                              <a:schemeClr val="tx2"/>
                            </a:solidFill>
                            <a:effectLst/>
                            <a:latin typeface="Cambria Math" panose="02040503050406030204" pitchFamily="18" charset="0"/>
                            <a:ea typeface="Calibri"/>
                            <a:cs typeface="Times New Roman"/>
                          </a:rPr>
                        </m:ctrlPr>
                      </m:sSupPr>
                      <m:e>
                        <m:r>
                          <a:rPr lang="es-PE" sz="2800" b="1" i="1">
                            <a:solidFill>
                              <a:schemeClr val="tx2"/>
                            </a:solidFill>
                            <a:effectLst/>
                            <a:latin typeface="Cambria Math"/>
                            <a:ea typeface="Calibri"/>
                            <a:cs typeface="Times New Roman"/>
                          </a:rPr>
                          <m:t>𝒙</m:t>
                        </m:r>
                      </m:e>
                      <m:sup>
                        <m:r>
                          <a:rPr lang="es-PE" sz="2800" b="1" i="1">
                            <a:solidFill>
                              <a:schemeClr val="tx2"/>
                            </a:solidFill>
                            <a:effectLst/>
                            <a:latin typeface="Cambria Math"/>
                            <a:ea typeface="Calibri"/>
                            <a:cs typeface="Times New Roman"/>
                          </a:rPr>
                          <m:t>𝟐</m:t>
                        </m:r>
                      </m:sup>
                    </m:sSup>
                    <m:r>
                      <a:rPr lang="es-PE" sz="2800" b="1" i="1" smtClean="0">
                        <a:solidFill>
                          <a:schemeClr val="tx2"/>
                        </a:solidFill>
                        <a:effectLst/>
                        <a:latin typeface="Cambria Math"/>
                        <a:ea typeface="Cambria Math"/>
                        <a:cs typeface="Times New Roman"/>
                      </a:rPr>
                      <m:t>≤</m:t>
                    </m:r>
                    <m:sSup>
                      <m:sSupPr>
                        <m:ctrlPr>
                          <a:rPr lang="es-PE" sz="2800" b="1" i="1">
                            <a:solidFill>
                              <a:schemeClr val="tx2"/>
                            </a:solidFill>
                            <a:effectLst/>
                            <a:latin typeface="Cambria Math" panose="02040503050406030204" pitchFamily="18" charset="0"/>
                            <a:ea typeface="Calibri"/>
                            <a:cs typeface="Times New Roman"/>
                          </a:rPr>
                        </m:ctrlPr>
                      </m:sSupPr>
                      <m:e>
                        <m:r>
                          <a:rPr lang="es-PE" sz="2800" b="1" i="1">
                            <a:solidFill>
                              <a:schemeClr val="tx2"/>
                            </a:solidFill>
                            <a:effectLst/>
                            <a:latin typeface="Cambria Math"/>
                            <a:ea typeface="Times New Roman"/>
                            <a:cs typeface="Times New Roman"/>
                          </a:rPr>
                          <m:t>𝒂</m:t>
                        </m:r>
                      </m:e>
                      <m:sup>
                        <m:r>
                          <a:rPr lang="es-PE" sz="2800" b="1" i="1">
                            <a:solidFill>
                              <a:schemeClr val="tx2"/>
                            </a:solidFill>
                            <a:effectLst/>
                            <a:latin typeface="Cambria Math"/>
                            <a:ea typeface="Times New Roman"/>
                            <a:cs typeface="Times New Roman"/>
                          </a:rPr>
                          <m:t>𝟐</m:t>
                        </m:r>
                      </m:sup>
                    </m:sSup>
                  </m:oMath>
                </a14:m>
                <a:r>
                  <a:rPr lang="es-PE" sz="2800" b="1" dirty="0">
                    <a:solidFill>
                      <a:schemeClr val="tx2"/>
                    </a:solidFill>
                    <a:effectLst/>
                    <a:latin typeface="Cambria"/>
                    <a:ea typeface="Times New Roman"/>
                    <a:cs typeface="Times New Roman"/>
                  </a:rPr>
                  <a:t> </a:t>
                </a:r>
              </a:p>
            </p:txBody>
          </p:sp>
        </mc:Choice>
        <mc:Fallback xmlns="">
          <p:sp>
            <p:nvSpPr>
              <p:cNvPr id="18" name="17 Rectángulo"/>
              <p:cNvSpPr>
                <a:spLocks noRot="1" noChangeAspect="1" noMove="1" noResize="1" noEditPoints="1" noAdjustHandles="1" noChangeArrowheads="1" noChangeShapeType="1" noTextEdit="1"/>
              </p:cNvSpPr>
              <p:nvPr/>
            </p:nvSpPr>
            <p:spPr>
              <a:xfrm>
                <a:off x="3210723" y="3978933"/>
                <a:ext cx="3481274" cy="599075"/>
              </a:xfrm>
              <a:prstGeom prst="rect">
                <a:avLst/>
              </a:prstGeom>
              <a:blipFill rotWithShape="0">
                <a:blip r:embed="rId3"/>
                <a:stretch>
                  <a:fillRect/>
                </a:stretch>
              </a:blipFill>
            </p:spPr>
            <p:txBody>
              <a:bodyPr/>
              <a:lstStyle/>
              <a:p>
                <a:r>
                  <a:rPr lang="es-PE">
                    <a:noFill/>
                  </a:rPr>
                  <a:t> </a:t>
                </a:r>
              </a:p>
            </p:txBody>
          </p:sp>
        </mc:Fallback>
      </mc:AlternateContent>
      <mc:AlternateContent xmlns:mc="http://schemas.openxmlformats.org/markup-compatibility/2006" xmlns:a14="http://schemas.microsoft.com/office/drawing/2010/main">
        <mc:Choice Requires="a14">
          <p:sp>
            <p:nvSpPr>
              <p:cNvPr id="19" name="18 Rectángulo"/>
              <p:cNvSpPr/>
              <p:nvPr/>
            </p:nvSpPr>
            <p:spPr>
              <a:xfrm>
                <a:off x="3210723" y="4648556"/>
                <a:ext cx="3481274" cy="599075"/>
              </a:xfrm>
              <a:prstGeom prst="rect">
                <a:avLst/>
              </a:prstGeom>
              <a:solidFill>
                <a:schemeClr val="accent6">
                  <a:lumMod val="20000"/>
                  <a:lumOff val="80000"/>
                </a:schemeClr>
              </a:solidFill>
            </p:spPr>
            <p:txBody>
              <a:bodyPr wrap="none">
                <a:spAutoFit/>
              </a:bodyPr>
              <a:lstStyle/>
              <a:p>
                <a:pPr lvl="0">
                  <a:lnSpc>
                    <a:spcPct val="115000"/>
                  </a:lnSpc>
                  <a:spcBef>
                    <a:spcPts val="600"/>
                  </a:spcBef>
                  <a:spcAft>
                    <a:spcPts val="600"/>
                  </a:spcAft>
                </a:pPr>
                <a14:m>
                  <m:oMath xmlns:m="http://schemas.openxmlformats.org/officeDocument/2006/math">
                    <m:d>
                      <m:dPr>
                        <m:begChr m:val="|"/>
                        <m:endChr m:val="|"/>
                        <m:ctrlPr>
                          <a:rPr lang="es-PE" sz="2800" b="1" i="1" smtClean="0">
                            <a:solidFill>
                              <a:schemeClr val="tx2"/>
                            </a:solidFill>
                            <a:latin typeface="Cambria Math" panose="02040503050406030204" pitchFamily="18" charset="0"/>
                            <a:ea typeface="Calibri"/>
                            <a:cs typeface="Times New Roman"/>
                          </a:rPr>
                        </m:ctrlPr>
                      </m:dPr>
                      <m:e>
                        <m:r>
                          <a:rPr lang="es-PE" sz="2800" b="1" i="1">
                            <a:solidFill>
                              <a:schemeClr val="tx2"/>
                            </a:solidFill>
                            <a:effectLst/>
                            <a:latin typeface="Cambria Math"/>
                            <a:ea typeface="Times New Roman"/>
                            <a:cs typeface="Times New Roman"/>
                          </a:rPr>
                          <m:t>𝒙</m:t>
                        </m:r>
                      </m:e>
                    </m:d>
                    <m:r>
                      <a:rPr lang="es-PE" sz="2800" b="1" i="1" smtClean="0">
                        <a:solidFill>
                          <a:schemeClr val="tx2"/>
                        </a:solidFill>
                        <a:effectLst/>
                        <a:latin typeface="Cambria Math"/>
                        <a:ea typeface="Cambria Math"/>
                        <a:cs typeface="Times New Roman"/>
                      </a:rPr>
                      <m:t>&gt;</m:t>
                    </m:r>
                    <m:d>
                      <m:dPr>
                        <m:begChr m:val="|"/>
                        <m:endChr m:val="|"/>
                        <m:ctrlPr>
                          <a:rPr lang="es-PE" sz="2800" b="1" i="1">
                            <a:solidFill>
                              <a:schemeClr val="tx2"/>
                            </a:solidFill>
                            <a:effectLst/>
                            <a:latin typeface="Cambria Math" panose="02040503050406030204" pitchFamily="18" charset="0"/>
                            <a:ea typeface="Calibri"/>
                            <a:cs typeface="Times New Roman"/>
                          </a:rPr>
                        </m:ctrlPr>
                      </m:dPr>
                      <m:e>
                        <m:r>
                          <a:rPr lang="es-PE" sz="2800" b="1" i="1">
                            <a:solidFill>
                              <a:schemeClr val="tx2"/>
                            </a:solidFill>
                            <a:effectLst/>
                            <a:latin typeface="Cambria Math"/>
                            <a:ea typeface="Times New Roman"/>
                            <a:cs typeface="Times New Roman"/>
                          </a:rPr>
                          <m:t>𝒂</m:t>
                        </m:r>
                      </m:e>
                    </m:d>
                    <m:r>
                      <a:rPr lang="es-PE" sz="2800" b="1" smtClean="0">
                        <a:solidFill>
                          <a:srgbClr val="FF0000"/>
                        </a:solidFill>
                        <a:effectLst/>
                        <a:latin typeface="Cambria Math"/>
                        <a:ea typeface="Times New Roman"/>
                        <a:cs typeface="Times New Roman"/>
                      </a:rPr>
                      <m:t>⟺</m:t>
                    </m:r>
                    <m:sSup>
                      <m:sSupPr>
                        <m:ctrlPr>
                          <a:rPr lang="es-PE" sz="2800" b="1" i="1">
                            <a:solidFill>
                              <a:schemeClr val="tx2"/>
                            </a:solidFill>
                            <a:effectLst/>
                            <a:latin typeface="Cambria Math" panose="02040503050406030204" pitchFamily="18" charset="0"/>
                            <a:ea typeface="Calibri"/>
                            <a:cs typeface="Times New Roman"/>
                          </a:rPr>
                        </m:ctrlPr>
                      </m:sSupPr>
                      <m:e>
                        <m:r>
                          <a:rPr lang="es-PE" sz="2800" b="1" i="1">
                            <a:solidFill>
                              <a:schemeClr val="tx2"/>
                            </a:solidFill>
                            <a:effectLst/>
                            <a:latin typeface="Cambria Math"/>
                            <a:ea typeface="Calibri"/>
                            <a:cs typeface="Times New Roman"/>
                          </a:rPr>
                          <m:t>𝒙</m:t>
                        </m:r>
                      </m:e>
                      <m:sup>
                        <m:r>
                          <a:rPr lang="es-PE" sz="2800" b="1" i="1">
                            <a:solidFill>
                              <a:schemeClr val="tx2"/>
                            </a:solidFill>
                            <a:effectLst/>
                            <a:latin typeface="Cambria Math"/>
                            <a:ea typeface="Calibri"/>
                            <a:cs typeface="Times New Roman"/>
                          </a:rPr>
                          <m:t>𝟐</m:t>
                        </m:r>
                      </m:sup>
                    </m:sSup>
                    <m:r>
                      <a:rPr lang="es-PE" sz="2800" b="1" i="1" smtClean="0">
                        <a:solidFill>
                          <a:schemeClr val="tx2"/>
                        </a:solidFill>
                        <a:effectLst/>
                        <a:latin typeface="Cambria Math"/>
                        <a:ea typeface="Cambria Math"/>
                        <a:cs typeface="Times New Roman"/>
                      </a:rPr>
                      <m:t>&gt;</m:t>
                    </m:r>
                    <m:sSup>
                      <m:sSupPr>
                        <m:ctrlPr>
                          <a:rPr lang="es-PE" sz="2800" b="1" i="1">
                            <a:solidFill>
                              <a:schemeClr val="tx2"/>
                            </a:solidFill>
                            <a:effectLst/>
                            <a:latin typeface="Cambria Math" panose="02040503050406030204" pitchFamily="18" charset="0"/>
                            <a:ea typeface="Calibri"/>
                            <a:cs typeface="Times New Roman"/>
                          </a:rPr>
                        </m:ctrlPr>
                      </m:sSupPr>
                      <m:e>
                        <m:r>
                          <a:rPr lang="es-PE" sz="2800" b="1" i="1">
                            <a:solidFill>
                              <a:schemeClr val="tx2"/>
                            </a:solidFill>
                            <a:effectLst/>
                            <a:latin typeface="Cambria Math"/>
                            <a:ea typeface="Times New Roman"/>
                            <a:cs typeface="Times New Roman"/>
                          </a:rPr>
                          <m:t>𝒂</m:t>
                        </m:r>
                      </m:e>
                      <m:sup>
                        <m:r>
                          <a:rPr lang="es-PE" sz="2800" b="1" i="1">
                            <a:solidFill>
                              <a:schemeClr val="tx2"/>
                            </a:solidFill>
                            <a:effectLst/>
                            <a:latin typeface="Cambria Math"/>
                            <a:ea typeface="Times New Roman"/>
                            <a:cs typeface="Times New Roman"/>
                          </a:rPr>
                          <m:t>𝟐</m:t>
                        </m:r>
                      </m:sup>
                    </m:sSup>
                  </m:oMath>
                </a14:m>
                <a:r>
                  <a:rPr lang="es-PE" sz="2800" b="1" dirty="0">
                    <a:solidFill>
                      <a:schemeClr val="tx2"/>
                    </a:solidFill>
                    <a:effectLst/>
                    <a:latin typeface="Cambria"/>
                    <a:ea typeface="Times New Roman"/>
                    <a:cs typeface="Times New Roman"/>
                  </a:rPr>
                  <a:t> </a:t>
                </a:r>
              </a:p>
            </p:txBody>
          </p:sp>
        </mc:Choice>
        <mc:Fallback xmlns="">
          <p:sp>
            <p:nvSpPr>
              <p:cNvPr id="19" name="18 Rectángulo"/>
              <p:cNvSpPr>
                <a:spLocks noRot="1" noChangeAspect="1" noMove="1" noResize="1" noEditPoints="1" noAdjustHandles="1" noChangeArrowheads="1" noChangeShapeType="1" noTextEdit="1"/>
              </p:cNvSpPr>
              <p:nvPr/>
            </p:nvSpPr>
            <p:spPr>
              <a:xfrm>
                <a:off x="3210723" y="4648556"/>
                <a:ext cx="3481274" cy="599075"/>
              </a:xfrm>
              <a:prstGeom prst="rect">
                <a:avLst/>
              </a:prstGeom>
              <a:blipFill rotWithShape="0">
                <a:blip r:embed="rId4"/>
                <a:stretch>
                  <a:fillRect/>
                </a:stretch>
              </a:blipFill>
            </p:spPr>
            <p:txBody>
              <a:bodyPr/>
              <a:lstStyle/>
              <a:p>
                <a:r>
                  <a:rPr lang="es-PE">
                    <a:noFill/>
                  </a:rPr>
                  <a:t> </a:t>
                </a:r>
              </a:p>
            </p:txBody>
          </p:sp>
        </mc:Fallback>
      </mc:AlternateContent>
      <mc:AlternateContent xmlns:mc="http://schemas.openxmlformats.org/markup-compatibility/2006" xmlns:a14="http://schemas.microsoft.com/office/drawing/2010/main">
        <mc:Choice Requires="a14">
          <p:sp>
            <p:nvSpPr>
              <p:cNvPr id="20" name="19 Rectángulo"/>
              <p:cNvSpPr/>
              <p:nvPr/>
            </p:nvSpPr>
            <p:spPr>
              <a:xfrm>
                <a:off x="3210723" y="5316857"/>
                <a:ext cx="3481274" cy="599075"/>
              </a:xfrm>
              <a:prstGeom prst="rect">
                <a:avLst/>
              </a:prstGeom>
              <a:solidFill>
                <a:schemeClr val="accent6">
                  <a:lumMod val="20000"/>
                  <a:lumOff val="80000"/>
                </a:schemeClr>
              </a:solidFill>
            </p:spPr>
            <p:txBody>
              <a:bodyPr wrap="none">
                <a:spAutoFit/>
              </a:bodyPr>
              <a:lstStyle/>
              <a:p>
                <a:pPr lvl="0">
                  <a:lnSpc>
                    <a:spcPct val="115000"/>
                  </a:lnSpc>
                  <a:spcBef>
                    <a:spcPts val="600"/>
                  </a:spcBef>
                  <a:spcAft>
                    <a:spcPts val="600"/>
                  </a:spcAft>
                </a:pPr>
                <a14:m>
                  <m:oMath xmlns:m="http://schemas.openxmlformats.org/officeDocument/2006/math">
                    <m:d>
                      <m:dPr>
                        <m:begChr m:val="|"/>
                        <m:endChr m:val="|"/>
                        <m:ctrlPr>
                          <a:rPr lang="es-PE" sz="2800" b="1" i="1" smtClean="0">
                            <a:solidFill>
                              <a:schemeClr val="tx2"/>
                            </a:solidFill>
                            <a:latin typeface="Cambria Math" panose="02040503050406030204" pitchFamily="18" charset="0"/>
                            <a:ea typeface="Calibri"/>
                            <a:cs typeface="Times New Roman"/>
                          </a:rPr>
                        </m:ctrlPr>
                      </m:dPr>
                      <m:e>
                        <m:r>
                          <a:rPr lang="es-PE" sz="2800" b="1" i="1">
                            <a:solidFill>
                              <a:schemeClr val="tx2"/>
                            </a:solidFill>
                            <a:effectLst/>
                            <a:latin typeface="Cambria Math"/>
                            <a:ea typeface="Times New Roman"/>
                            <a:cs typeface="Times New Roman"/>
                          </a:rPr>
                          <m:t>𝒙</m:t>
                        </m:r>
                      </m:e>
                    </m:d>
                    <m:r>
                      <a:rPr lang="es-PE" sz="2800" b="1" i="1" smtClean="0">
                        <a:solidFill>
                          <a:schemeClr val="tx2"/>
                        </a:solidFill>
                        <a:effectLst/>
                        <a:latin typeface="Cambria Math"/>
                        <a:ea typeface="Cambria Math"/>
                        <a:cs typeface="Times New Roman"/>
                      </a:rPr>
                      <m:t>≥</m:t>
                    </m:r>
                    <m:d>
                      <m:dPr>
                        <m:begChr m:val="|"/>
                        <m:endChr m:val="|"/>
                        <m:ctrlPr>
                          <a:rPr lang="es-PE" sz="2800" b="1" i="1">
                            <a:solidFill>
                              <a:schemeClr val="tx2"/>
                            </a:solidFill>
                            <a:effectLst/>
                            <a:latin typeface="Cambria Math" panose="02040503050406030204" pitchFamily="18" charset="0"/>
                            <a:ea typeface="Calibri"/>
                            <a:cs typeface="Times New Roman"/>
                          </a:rPr>
                        </m:ctrlPr>
                      </m:dPr>
                      <m:e>
                        <m:r>
                          <a:rPr lang="es-PE" sz="2800" b="1" i="1">
                            <a:solidFill>
                              <a:schemeClr val="tx2"/>
                            </a:solidFill>
                            <a:effectLst/>
                            <a:latin typeface="Cambria Math"/>
                            <a:ea typeface="Times New Roman"/>
                            <a:cs typeface="Times New Roman"/>
                          </a:rPr>
                          <m:t>𝒂</m:t>
                        </m:r>
                      </m:e>
                    </m:d>
                    <m:r>
                      <a:rPr lang="es-PE" sz="2800" b="1" smtClean="0">
                        <a:solidFill>
                          <a:srgbClr val="FF0000"/>
                        </a:solidFill>
                        <a:effectLst/>
                        <a:latin typeface="Cambria Math"/>
                        <a:ea typeface="Times New Roman"/>
                        <a:cs typeface="Times New Roman"/>
                      </a:rPr>
                      <m:t>⟺</m:t>
                    </m:r>
                    <m:sSup>
                      <m:sSupPr>
                        <m:ctrlPr>
                          <a:rPr lang="es-PE" sz="2800" b="1" i="1">
                            <a:solidFill>
                              <a:schemeClr val="tx2"/>
                            </a:solidFill>
                            <a:effectLst/>
                            <a:latin typeface="Cambria Math" panose="02040503050406030204" pitchFamily="18" charset="0"/>
                            <a:ea typeface="Calibri"/>
                            <a:cs typeface="Times New Roman"/>
                          </a:rPr>
                        </m:ctrlPr>
                      </m:sSupPr>
                      <m:e>
                        <m:r>
                          <a:rPr lang="es-PE" sz="2800" b="1" i="1">
                            <a:solidFill>
                              <a:schemeClr val="tx2"/>
                            </a:solidFill>
                            <a:effectLst/>
                            <a:latin typeface="Cambria Math"/>
                            <a:ea typeface="Calibri"/>
                            <a:cs typeface="Times New Roman"/>
                          </a:rPr>
                          <m:t>𝒙</m:t>
                        </m:r>
                      </m:e>
                      <m:sup>
                        <m:r>
                          <a:rPr lang="es-PE" sz="2800" b="1" i="1">
                            <a:solidFill>
                              <a:schemeClr val="tx2"/>
                            </a:solidFill>
                            <a:effectLst/>
                            <a:latin typeface="Cambria Math"/>
                            <a:ea typeface="Calibri"/>
                            <a:cs typeface="Times New Roman"/>
                          </a:rPr>
                          <m:t>𝟐</m:t>
                        </m:r>
                      </m:sup>
                    </m:sSup>
                    <m:r>
                      <a:rPr lang="es-PE" sz="2800" b="1" i="1" smtClean="0">
                        <a:solidFill>
                          <a:schemeClr val="tx2"/>
                        </a:solidFill>
                        <a:effectLst/>
                        <a:latin typeface="Cambria Math"/>
                        <a:ea typeface="Cambria Math"/>
                        <a:cs typeface="Times New Roman"/>
                      </a:rPr>
                      <m:t>≥</m:t>
                    </m:r>
                    <m:sSup>
                      <m:sSupPr>
                        <m:ctrlPr>
                          <a:rPr lang="es-PE" sz="2800" b="1" i="1">
                            <a:solidFill>
                              <a:schemeClr val="tx2"/>
                            </a:solidFill>
                            <a:effectLst/>
                            <a:latin typeface="Cambria Math" panose="02040503050406030204" pitchFamily="18" charset="0"/>
                            <a:ea typeface="Calibri"/>
                            <a:cs typeface="Times New Roman"/>
                          </a:rPr>
                        </m:ctrlPr>
                      </m:sSupPr>
                      <m:e>
                        <m:r>
                          <a:rPr lang="es-PE" sz="2800" b="1" i="1">
                            <a:solidFill>
                              <a:schemeClr val="tx2"/>
                            </a:solidFill>
                            <a:effectLst/>
                            <a:latin typeface="Cambria Math"/>
                            <a:ea typeface="Times New Roman"/>
                            <a:cs typeface="Times New Roman"/>
                          </a:rPr>
                          <m:t>𝒂</m:t>
                        </m:r>
                      </m:e>
                      <m:sup>
                        <m:r>
                          <a:rPr lang="es-PE" sz="2800" b="1" i="1">
                            <a:solidFill>
                              <a:schemeClr val="tx2"/>
                            </a:solidFill>
                            <a:effectLst/>
                            <a:latin typeface="Cambria Math"/>
                            <a:ea typeface="Times New Roman"/>
                            <a:cs typeface="Times New Roman"/>
                          </a:rPr>
                          <m:t>𝟐</m:t>
                        </m:r>
                      </m:sup>
                    </m:sSup>
                  </m:oMath>
                </a14:m>
                <a:r>
                  <a:rPr lang="es-PE" sz="2800" b="1" dirty="0">
                    <a:solidFill>
                      <a:schemeClr val="tx2"/>
                    </a:solidFill>
                    <a:effectLst/>
                    <a:latin typeface="Cambria"/>
                    <a:ea typeface="Times New Roman"/>
                    <a:cs typeface="Times New Roman"/>
                  </a:rPr>
                  <a:t> </a:t>
                </a:r>
              </a:p>
            </p:txBody>
          </p:sp>
        </mc:Choice>
        <mc:Fallback xmlns="">
          <p:sp>
            <p:nvSpPr>
              <p:cNvPr id="20" name="19 Rectángulo"/>
              <p:cNvSpPr>
                <a:spLocks noRot="1" noChangeAspect="1" noMove="1" noResize="1" noEditPoints="1" noAdjustHandles="1" noChangeArrowheads="1" noChangeShapeType="1" noTextEdit="1"/>
              </p:cNvSpPr>
              <p:nvPr/>
            </p:nvSpPr>
            <p:spPr>
              <a:xfrm>
                <a:off x="3210723" y="5316857"/>
                <a:ext cx="3481274" cy="599075"/>
              </a:xfrm>
              <a:prstGeom prst="rect">
                <a:avLst/>
              </a:prstGeom>
              <a:blipFill rotWithShape="0">
                <a:blip r:embed="rId5"/>
                <a:stretch>
                  <a:fillRect/>
                </a:stretch>
              </a:blipFill>
            </p:spPr>
            <p:txBody>
              <a:bodyPr/>
              <a:lstStyle/>
              <a:p>
                <a:r>
                  <a:rPr lang="es-PE">
                    <a:noFill/>
                  </a:rPr>
                  <a:t> </a:t>
                </a:r>
              </a:p>
            </p:txBody>
          </p:sp>
        </mc:Fallback>
      </mc:AlternateContent>
      <p:pic>
        <p:nvPicPr>
          <p:cNvPr id="9" name="8 Imagen" descr="Descripción: UTP"/>
          <p:cNvPicPr/>
          <p:nvPr/>
        </p:nvPicPr>
        <p:blipFill>
          <a:blip r:embed="rId6" cstate="print"/>
          <a:srcRect/>
          <a:stretch>
            <a:fillRect/>
          </a:stretch>
        </p:blipFill>
        <p:spPr bwMode="auto">
          <a:xfrm>
            <a:off x="272480" y="260648"/>
            <a:ext cx="1808480" cy="692696"/>
          </a:xfrm>
          <a:prstGeom prst="rect">
            <a:avLst/>
          </a:prstGeom>
          <a:noFill/>
          <a:ln w="9525">
            <a:noFill/>
            <a:miter lim="800000"/>
            <a:headEnd/>
            <a:tailEnd/>
          </a:ln>
        </p:spPr>
      </p:pic>
      <mc:AlternateContent xmlns:mc="http://schemas.openxmlformats.org/markup-compatibility/2006" xmlns:a14="http://schemas.microsoft.com/office/drawing/2010/main">
        <mc:Choice Requires="a14">
          <p:sp>
            <p:nvSpPr>
              <p:cNvPr id="2" name="CuadroTexto 1"/>
              <p:cNvSpPr txBox="1"/>
              <p:nvPr/>
            </p:nvSpPr>
            <p:spPr>
              <a:xfrm>
                <a:off x="1177871" y="2743200"/>
                <a:ext cx="2664512" cy="461665"/>
              </a:xfrm>
              <a:prstGeom prst="rect">
                <a:avLst/>
              </a:prstGeom>
              <a:noFill/>
            </p:spPr>
            <p:txBody>
              <a:bodyPr wrap="none" rtlCol="0">
                <a:spAutoFit/>
              </a:bodyPr>
              <a:lstStyle/>
              <a:p>
                <a:r>
                  <a:rPr lang="es-PE" sz="2400" dirty="0" smtClean="0"/>
                  <a:t>Sean “</a:t>
                </a:r>
                <a:r>
                  <a:rPr lang="es-PE" sz="2400" i="1" dirty="0" smtClean="0"/>
                  <a:t>x</a:t>
                </a:r>
                <a:r>
                  <a:rPr lang="es-PE" sz="2400" dirty="0" smtClean="0"/>
                  <a:t>” y “</a:t>
                </a:r>
                <a:r>
                  <a:rPr lang="es-PE" sz="2400" i="1" dirty="0" smtClean="0"/>
                  <a:t>a</a:t>
                </a:r>
                <a:r>
                  <a:rPr lang="es-PE" sz="2400" dirty="0" smtClean="0"/>
                  <a:t>”</a:t>
                </a:r>
                <a14:m>
                  <m:oMath xmlns:m="http://schemas.openxmlformats.org/officeDocument/2006/math">
                    <m:r>
                      <a:rPr lang="es-PE" sz="2400" b="0" i="0" smtClean="0">
                        <a:latin typeface="Cambria Math" panose="02040503050406030204" pitchFamily="18" charset="0"/>
                        <a:ea typeface="Cambria Math" panose="02040503050406030204" pitchFamily="18" charset="0"/>
                      </a:rPr>
                      <m:t> </m:t>
                    </m:r>
                    <m:r>
                      <a:rPr lang="es-PE" sz="2400" i="1" smtClean="0">
                        <a:latin typeface="Cambria Math" panose="02040503050406030204" pitchFamily="18" charset="0"/>
                        <a:ea typeface="Cambria Math" panose="02040503050406030204" pitchFamily="18" charset="0"/>
                      </a:rPr>
                      <m:t>∈</m:t>
                    </m:r>
                  </m:oMath>
                </a14:m>
                <a:r>
                  <a:rPr lang="es-PE" sz="2400" dirty="0" smtClean="0"/>
                  <a:t> R:</a:t>
                </a:r>
                <a:endParaRPr lang="es-PE" sz="2400" dirty="0"/>
              </a:p>
            </p:txBody>
          </p:sp>
        </mc:Choice>
        <mc:Fallback xmlns="">
          <p:sp>
            <p:nvSpPr>
              <p:cNvPr id="2" name="CuadroTexto 1"/>
              <p:cNvSpPr txBox="1">
                <a:spLocks noRot="1" noChangeAspect="1" noMove="1" noResize="1" noEditPoints="1" noAdjustHandles="1" noChangeArrowheads="1" noChangeShapeType="1" noTextEdit="1"/>
              </p:cNvSpPr>
              <p:nvPr/>
            </p:nvSpPr>
            <p:spPr>
              <a:xfrm>
                <a:off x="1177871" y="2743200"/>
                <a:ext cx="2664512" cy="461665"/>
              </a:xfrm>
              <a:prstGeom prst="rect">
                <a:avLst/>
              </a:prstGeom>
              <a:blipFill rotWithShape="0">
                <a:blip r:embed="rId7"/>
                <a:stretch>
                  <a:fillRect l="-3432" t="-10526" r="-3204" b="-28947"/>
                </a:stretch>
              </a:blipFill>
            </p:spPr>
            <p:txBody>
              <a:bodyPr/>
              <a:lstStyle/>
              <a:p>
                <a:r>
                  <a:rPr lang="es-PE">
                    <a:noFill/>
                  </a:rPr>
                  <a:t> </a:t>
                </a:r>
              </a:p>
            </p:txBody>
          </p:sp>
        </mc:Fallback>
      </mc:AlternateContent>
    </p:spTree>
    <p:extLst>
      <p:ext uri="{BB962C8B-B14F-4D97-AF65-F5344CB8AC3E}">
        <p14:creationId xmlns:p14="http://schemas.microsoft.com/office/powerpoint/2010/main" val="26949080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86819" y="2641188"/>
            <a:ext cx="9392440" cy="3759612"/>
          </a:xfrm>
        </p:spPr>
        <p:txBody>
          <a:bodyPr>
            <a:noAutofit/>
          </a:bodyPr>
          <a:lstStyle/>
          <a:p>
            <a:pPr marL="0" indent="0">
              <a:buNone/>
            </a:pPr>
            <a:r>
              <a:rPr lang="es-PE" sz="2800" dirty="0" smtClean="0"/>
              <a:t>Para </a:t>
            </a:r>
            <a:r>
              <a:rPr lang="es-PE" sz="2800" dirty="0"/>
              <a:t>resolver una inecuación que contiene valor absoluto, se siguen los siguientes pasos:</a:t>
            </a:r>
          </a:p>
          <a:p>
            <a:r>
              <a:rPr lang="es-PE" sz="2800" dirty="0"/>
              <a:t>Aislar la expresión con valor absoluto a un lado de la inecuación.</a:t>
            </a:r>
          </a:p>
          <a:p>
            <a:r>
              <a:rPr lang="es-PE" sz="2800" dirty="0"/>
              <a:t>Hallar los intervalos de prueba. Esto se logra resolviendo la ecuación que resulta de cambiar el signo de desigualdad por el signo de igualdad. La solución de dicha ecuación determina los límites de los intervalos en la recta numérica.</a:t>
            </a:r>
          </a:p>
          <a:p>
            <a:endParaRPr lang="es-PE" sz="2800" dirty="0"/>
          </a:p>
        </p:txBody>
      </p:sp>
      <p:sp>
        <p:nvSpPr>
          <p:cNvPr id="3" name="2 Título"/>
          <p:cNvSpPr>
            <a:spLocks noGrp="1"/>
          </p:cNvSpPr>
          <p:nvPr>
            <p:ph type="title"/>
          </p:nvPr>
        </p:nvSpPr>
        <p:spPr>
          <a:xfrm>
            <a:off x="495300" y="886980"/>
            <a:ext cx="8915400" cy="1252728"/>
          </a:xfrm>
        </p:spPr>
        <p:txBody>
          <a:bodyPr>
            <a:normAutofit/>
          </a:bodyPr>
          <a:lstStyle/>
          <a:p>
            <a:r>
              <a:rPr lang="es-PE" sz="3200" dirty="0"/>
              <a:t>Método para resolver inecuaciones con Valor </a:t>
            </a:r>
            <a:r>
              <a:rPr lang="es-PE" sz="3200" dirty="0" smtClean="0"/>
              <a:t>Absoluto</a:t>
            </a:r>
            <a:endParaRPr lang="es-PE" sz="3200" dirty="0"/>
          </a:p>
        </p:txBody>
      </p:sp>
      <p:pic>
        <p:nvPicPr>
          <p:cNvPr id="4" name="3 Imagen" descr="Descripción: UTP"/>
          <p:cNvPicPr/>
          <p:nvPr/>
        </p:nvPicPr>
        <p:blipFill>
          <a:blip r:embed="rId2" cstate="print"/>
          <a:srcRect/>
          <a:stretch>
            <a:fillRect/>
          </a:stretch>
        </p:blipFill>
        <p:spPr bwMode="auto">
          <a:xfrm>
            <a:off x="272480" y="260648"/>
            <a:ext cx="1808480" cy="692696"/>
          </a:xfrm>
          <a:prstGeom prst="rect">
            <a:avLst/>
          </a:prstGeom>
          <a:noFill/>
          <a:ln w="9525">
            <a:noFill/>
            <a:miter lim="800000"/>
            <a:headEnd/>
            <a:tailEnd/>
          </a:ln>
        </p:spPr>
      </p:pic>
    </p:spTree>
    <p:extLst>
      <p:ext uri="{BB962C8B-B14F-4D97-AF65-F5344CB8AC3E}">
        <p14:creationId xmlns:p14="http://schemas.microsoft.com/office/powerpoint/2010/main" val="42526489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286819" y="2641187"/>
            <a:ext cx="9392440" cy="3787747"/>
          </a:xfrm>
        </p:spPr>
        <p:txBody>
          <a:bodyPr>
            <a:noAutofit/>
          </a:bodyPr>
          <a:lstStyle/>
          <a:p>
            <a:r>
              <a:rPr lang="es-PE" sz="2800" dirty="0" smtClean="0"/>
              <a:t>Seleccionar </a:t>
            </a:r>
            <a:r>
              <a:rPr lang="es-PE" sz="2800" dirty="0"/>
              <a:t>un punto de prueba en cada intervalo para determinar el signo en cada intervalo.</a:t>
            </a:r>
          </a:p>
          <a:p>
            <a:r>
              <a:rPr lang="es-PE" sz="2800" dirty="0"/>
              <a:t>La solución la conforman todos los intervalos que hacen que la desigualdad sea cierta. La solución se puede expresar de distintas formas:</a:t>
            </a:r>
          </a:p>
          <a:p>
            <a:pPr lvl="1">
              <a:buFont typeface="Wingdings" pitchFamily="2" charset="2"/>
              <a:buChar char="Ø"/>
            </a:pPr>
            <a:r>
              <a:rPr lang="es-PE" sz="2400" dirty="0"/>
              <a:t>Como intervalo</a:t>
            </a:r>
          </a:p>
          <a:p>
            <a:pPr lvl="1">
              <a:buFont typeface="Wingdings" pitchFamily="2" charset="2"/>
              <a:buChar char="Ø"/>
            </a:pPr>
            <a:r>
              <a:rPr lang="es-PE" sz="2400" dirty="0"/>
              <a:t>Como conjunto</a:t>
            </a:r>
          </a:p>
          <a:p>
            <a:pPr lvl="1">
              <a:buFont typeface="Wingdings" pitchFamily="2" charset="2"/>
              <a:buChar char="Ø"/>
            </a:pPr>
            <a:r>
              <a:rPr lang="es-PE" sz="2400" dirty="0"/>
              <a:t>Gráficamente</a:t>
            </a:r>
          </a:p>
          <a:p>
            <a:endParaRPr lang="es-PE" sz="2800" dirty="0"/>
          </a:p>
        </p:txBody>
      </p:sp>
      <p:sp>
        <p:nvSpPr>
          <p:cNvPr id="3" name="2 Título"/>
          <p:cNvSpPr>
            <a:spLocks noGrp="1"/>
          </p:cNvSpPr>
          <p:nvPr>
            <p:ph type="title"/>
          </p:nvPr>
        </p:nvSpPr>
        <p:spPr>
          <a:xfrm>
            <a:off x="495300" y="802572"/>
            <a:ext cx="8915400" cy="1252728"/>
          </a:xfrm>
        </p:spPr>
        <p:txBody>
          <a:bodyPr>
            <a:normAutofit/>
          </a:bodyPr>
          <a:lstStyle/>
          <a:p>
            <a:r>
              <a:rPr lang="es-PE" sz="3200" dirty="0"/>
              <a:t>Método para resolver inecuaciones con Valor </a:t>
            </a:r>
            <a:r>
              <a:rPr lang="es-PE" sz="3200" dirty="0" smtClean="0"/>
              <a:t>Absoluto</a:t>
            </a:r>
            <a:endParaRPr lang="es-PE" sz="3200" dirty="0"/>
          </a:p>
        </p:txBody>
      </p:sp>
      <p:pic>
        <p:nvPicPr>
          <p:cNvPr id="4" name="3 Imagen" descr="Descripción: UTP"/>
          <p:cNvPicPr/>
          <p:nvPr/>
        </p:nvPicPr>
        <p:blipFill>
          <a:blip r:embed="rId2" cstate="print"/>
          <a:srcRect/>
          <a:stretch>
            <a:fillRect/>
          </a:stretch>
        </p:blipFill>
        <p:spPr bwMode="auto">
          <a:xfrm>
            <a:off x="272480" y="260648"/>
            <a:ext cx="1808480" cy="692696"/>
          </a:xfrm>
          <a:prstGeom prst="rect">
            <a:avLst/>
          </a:prstGeom>
          <a:noFill/>
          <a:ln w="9525">
            <a:noFill/>
            <a:miter lim="800000"/>
            <a:headEnd/>
            <a:tailEnd/>
          </a:ln>
        </p:spPr>
      </p:pic>
    </p:spTree>
    <p:extLst>
      <p:ext uri="{BB962C8B-B14F-4D97-AF65-F5344CB8AC3E}">
        <p14:creationId xmlns:p14="http://schemas.microsoft.com/office/powerpoint/2010/main" val="11960408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495300" y="661892"/>
            <a:ext cx="8915400" cy="1252728"/>
          </a:xfrm>
        </p:spPr>
        <p:txBody>
          <a:bodyPr/>
          <a:lstStyle/>
          <a:p>
            <a:r>
              <a:rPr lang="es-PE" dirty="0" smtClean="0"/>
              <a:t>EJERCICIOS EXPLICATIVOS</a:t>
            </a:r>
            <a:endParaRPr lang="es-PE" dirty="0"/>
          </a:p>
        </p:txBody>
      </p:sp>
      <p:sp>
        <p:nvSpPr>
          <p:cNvPr id="6" name="2 Título"/>
          <p:cNvSpPr txBox="1">
            <a:spLocks/>
          </p:cNvSpPr>
          <p:nvPr/>
        </p:nvSpPr>
        <p:spPr>
          <a:xfrm>
            <a:off x="495301" y="1591057"/>
            <a:ext cx="8915400" cy="4876650"/>
          </a:xfrm>
          <a:prstGeom prst="rect">
            <a:avLst/>
          </a:prstGeom>
        </p:spPr>
        <p:txBody>
          <a:bodyPr vert="horz" lIns="91429" tIns="45715" rIns="91429" bIns="45715" rtlCol="0" anchor="ctr">
            <a:noAutofit/>
          </a:bodyPr>
          <a:lstStyle>
            <a:lvl1pPr algn="ctr" defTabSz="914298"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just"/>
            <a:r>
              <a:rPr lang="es-ES" sz="2400" dirty="0">
                <a:solidFill>
                  <a:schemeClr val="tx1"/>
                </a:solidFill>
              </a:rPr>
              <a:t>Resolver:</a:t>
            </a:r>
            <a:endParaRPr lang="es-PE" sz="2400" dirty="0">
              <a:solidFill>
                <a:schemeClr val="tx1"/>
              </a:solidFill>
            </a:endParaRPr>
          </a:p>
          <a:p>
            <a:pPr algn="just"/>
            <a:r>
              <a:rPr lang="es-ES" sz="2400" dirty="0">
                <a:solidFill>
                  <a:schemeClr val="tx1"/>
                </a:solidFill>
              </a:rPr>
              <a:t> </a:t>
            </a:r>
            <a:endParaRPr lang="es-PE" sz="2400" dirty="0">
              <a:solidFill>
                <a:schemeClr val="tx1"/>
              </a:solidFill>
            </a:endParaRPr>
          </a:p>
          <a:p>
            <a:pPr algn="just"/>
            <a:r>
              <a:rPr lang="es-ES" sz="2400" dirty="0" smtClean="0">
                <a:solidFill>
                  <a:schemeClr val="tx1"/>
                </a:solidFill>
                <a:sym typeface="Symbol"/>
              </a:rPr>
              <a:t>1)    </a:t>
            </a:r>
            <a:r>
              <a:rPr lang="es-ES" sz="2400" dirty="0" smtClean="0">
                <a:solidFill>
                  <a:schemeClr val="tx1"/>
                </a:solidFill>
              </a:rPr>
              <a:t> 3x </a:t>
            </a:r>
            <a:r>
              <a:rPr lang="es-ES" sz="2400" dirty="0">
                <a:solidFill>
                  <a:schemeClr val="tx1"/>
                </a:solidFill>
              </a:rPr>
              <a:t>- 1</a:t>
            </a:r>
            <a:r>
              <a:rPr lang="es-ES" sz="2400" dirty="0">
                <a:solidFill>
                  <a:schemeClr val="tx1"/>
                </a:solidFill>
                <a:sym typeface="Symbol"/>
              </a:rPr>
              <a:t></a:t>
            </a:r>
            <a:r>
              <a:rPr lang="es-ES" sz="2400" dirty="0">
                <a:solidFill>
                  <a:schemeClr val="tx1"/>
                </a:solidFill>
              </a:rPr>
              <a:t> </a:t>
            </a:r>
            <a:r>
              <a:rPr lang="es-ES" sz="2400" dirty="0">
                <a:solidFill>
                  <a:schemeClr val="tx1"/>
                </a:solidFill>
                <a:sym typeface="Symbol"/>
              </a:rPr>
              <a:t></a:t>
            </a:r>
            <a:r>
              <a:rPr lang="es-ES" sz="2400" dirty="0">
                <a:solidFill>
                  <a:schemeClr val="tx1"/>
                </a:solidFill>
              </a:rPr>
              <a:t> 2x + 2		</a:t>
            </a:r>
            <a:endParaRPr lang="es-ES" sz="2400" b="1" dirty="0">
              <a:solidFill>
                <a:srgbClr val="FF0000"/>
              </a:solidFill>
            </a:endParaRPr>
          </a:p>
          <a:p>
            <a:pPr lvl="0" algn="just"/>
            <a:endParaRPr lang="es-ES" sz="2400" dirty="0" smtClean="0">
              <a:solidFill>
                <a:schemeClr val="tx1"/>
              </a:solidFill>
            </a:endParaRPr>
          </a:p>
          <a:p>
            <a:pPr lvl="0" algn="just"/>
            <a:r>
              <a:rPr lang="es-ES" sz="2400" dirty="0">
                <a:solidFill>
                  <a:schemeClr val="tx1"/>
                </a:solidFill>
              </a:rPr>
              <a:t>2</a:t>
            </a:r>
            <a:r>
              <a:rPr lang="es-ES" sz="2400" dirty="0" smtClean="0">
                <a:solidFill>
                  <a:schemeClr val="tx1"/>
                </a:solidFill>
              </a:rPr>
              <a:t>) </a:t>
            </a:r>
            <a:endParaRPr lang="es-ES" sz="2400" dirty="0">
              <a:solidFill>
                <a:schemeClr val="tx1"/>
              </a:solidFill>
            </a:endParaRPr>
          </a:p>
          <a:p>
            <a:endParaRPr lang="es-ES" sz="2400" dirty="0" smtClean="0">
              <a:solidFill>
                <a:schemeClr val="tx1"/>
              </a:solidFill>
              <a:sym typeface="Symbol"/>
            </a:endParaRPr>
          </a:p>
          <a:p>
            <a:pPr algn="just"/>
            <a:r>
              <a:rPr lang="es-ES" sz="2400" dirty="0" smtClean="0">
                <a:solidFill>
                  <a:schemeClr val="tx1"/>
                </a:solidFill>
                <a:sym typeface="Symbol"/>
              </a:rPr>
              <a:t>3)   </a:t>
            </a:r>
            <a:r>
              <a:rPr lang="es-ES" sz="2400" dirty="0">
                <a:solidFill>
                  <a:schemeClr val="tx1"/>
                </a:solidFill>
                <a:sym typeface="Symbol"/>
              </a:rPr>
              <a:t></a:t>
            </a:r>
            <a:r>
              <a:rPr lang="es-ES" sz="2400" dirty="0">
                <a:solidFill>
                  <a:schemeClr val="tx1"/>
                </a:solidFill>
              </a:rPr>
              <a:t> 3x - 1</a:t>
            </a:r>
            <a:r>
              <a:rPr lang="es-ES" sz="2400" dirty="0">
                <a:solidFill>
                  <a:schemeClr val="tx1"/>
                </a:solidFill>
                <a:sym typeface="Symbol"/>
              </a:rPr>
              <a:t></a:t>
            </a:r>
            <a:r>
              <a:rPr lang="es-ES" sz="2400" dirty="0">
                <a:solidFill>
                  <a:schemeClr val="tx1"/>
                </a:solidFill>
              </a:rPr>
              <a:t> </a:t>
            </a:r>
            <a:r>
              <a:rPr lang="es-ES" sz="2400" dirty="0">
                <a:solidFill>
                  <a:schemeClr val="tx1"/>
                </a:solidFill>
                <a:sym typeface="Symbol"/>
              </a:rPr>
              <a:t></a:t>
            </a:r>
            <a:r>
              <a:rPr lang="es-ES" sz="2400" dirty="0">
                <a:solidFill>
                  <a:schemeClr val="tx1"/>
                </a:solidFill>
              </a:rPr>
              <a:t> </a:t>
            </a:r>
            <a:r>
              <a:rPr lang="es-ES" sz="2400" dirty="0">
                <a:solidFill>
                  <a:schemeClr val="tx1"/>
                </a:solidFill>
                <a:sym typeface="Symbol"/>
              </a:rPr>
              <a:t></a:t>
            </a:r>
            <a:r>
              <a:rPr lang="es-ES" sz="2400" dirty="0">
                <a:solidFill>
                  <a:schemeClr val="tx1"/>
                </a:solidFill>
              </a:rPr>
              <a:t> 4x - 3</a:t>
            </a:r>
            <a:r>
              <a:rPr lang="es-ES" sz="2400" dirty="0">
                <a:solidFill>
                  <a:schemeClr val="tx1"/>
                </a:solidFill>
                <a:sym typeface="Symbol"/>
              </a:rPr>
              <a:t></a:t>
            </a:r>
            <a:r>
              <a:rPr lang="es-ES" sz="2400" dirty="0">
                <a:solidFill>
                  <a:schemeClr val="tx1"/>
                </a:solidFill>
              </a:rPr>
              <a:t>	</a:t>
            </a:r>
            <a:endParaRPr lang="es-PE" sz="2400" dirty="0">
              <a:solidFill>
                <a:schemeClr val="tx1"/>
              </a:solidFill>
            </a:endParaRPr>
          </a:p>
          <a:p>
            <a:pPr lvl="0"/>
            <a:endParaRPr lang="es-PE" sz="2400" b="1" dirty="0">
              <a:solidFill>
                <a:srgbClr val="FF0000"/>
              </a:solidFill>
            </a:endParaRPr>
          </a:p>
          <a:p>
            <a:pPr lvl="0" algn="l"/>
            <a:endParaRPr lang="es-PE" sz="2400" b="1" dirty="0">
              <a:solidFill>
                <a:srgbClr val="FF0000"/>
              </a:solidFill>
            </a:endParaRPr>
          </a:p>
        </p:txBody>
      </p:sp>
      <p:graphicFrame>
        <p:nvGraphicFramePr>
          <p:cNvPr id="4" name="3 Objeto"/>
          <p:cNvGraphicFramePr>
            <a:graphicFrameLocks noChangeAspect="1"/>
          </p:cNvGraphicFramePr>
          <p:nvPr>
            <p:extLst/>
          </p:nvPr>
        </p:nvGraphicFramePr>
        <p:xfrm>
          <a:off x="1046755" y="3819832"/>
          <a:ext cx="1554162" cy="419100"/>
        </p:xfrm>
        <a:graphic>
          <a:graphicData uri="http://schemas.openxmlformats.org/presentationml/2006/ole">
            <mc:AlternateContent xmlns:mc="http://schemas.openxmlformats.org/markup-compatibility/2006">
              <mc:Choice xmlns:v="urn:schemas-microsoft-com:vml" Requires="v">
                <p:oleObj spid="_x0000_s3079" name="Ecuación" r:id="rId3" imgW="939600" imgH="253800" progId="Equation.3">
                  <p:embed/>
                </p:oleObj>
              </mc:Choice>
              <mc:Fallback>
                <p:oleObj name="Ecuación" r:id="rId3" imgW="939600" imgH="253800" progId="Equation.3">
                  <p:embed/>
                  <p:pic>
                    <p:nvPicPr>
                      <p:cNvPr id="0" name=""/>
                      <p:cNvPicPr/>
                      <p:nvPr/>
                    </p:nvPicPr>
                    <p:blipFill>
                      <a:blip r:embed="rId4"/>
                      <a:stretch>
                        <a:fillRect/>
                      </a:stretch>
                    </p:blipFill>
                    <p:spPr>
                      <a:xfrm>
                        <a:off x="1046755" y="3819832"/>
                        <a:ext cx="1554162" cy="419100"/>
                      </a:xfrm>
                      <a:prstGeom prst="rect">
                        <a:avLst/>
                      </a:prstGeom>
                    </p:spPr>
                  </p:pic>
                </p:oleObj>
              </mc:Fallback>
            </mc:AlternateContent>
          </a:graphicData>
        </a:graphic>
      </p:graphicFrame>
      <p:pic>
        <p:nvPicPr>
          <p:cNvPr id="7" name="6 Imagen" descr="Descripción: UTP"/>
          <p:cNvPicPr/>
          <p:nvPr/>
        </p:nvPicPr>
        <p:blipFill>
          <a:blip r:embed="rId5" cstate="print"/>
          <a:srcRect/>
          <a:stretch>
            <a:fillRect/>
          </a:stretch>
        </p:blipFill>
        <p:spPr bwMode="auto">
          <a:xfrm>
            <a:off x="272480" y="260648"/>
            <a:ext cx="1808480" cy="692696"/>
          </a:xfrm>
          <a:prstGeom prst="rect">
            <a:avLst/>
          </a:prstGeom>
          <a:noFill/>
          <a:ln w="9525">
            <a:noFill/>
            <a:miter lim="800000"/>
            <a:headEnd/>
            <a:tailEnd/>
          </a:ln>
        </p:spPr>
      </p:pic>
    </p:spTree>
    <p:extLst>
      <p:ext uri="{BB962C8B-B14F-4D97-AF65-F5344CB8AC3E}">
        <p14:creationId xmlns:p14="http://schemas.microsoft.com/office/powerpoint/2010/main" val="382312546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Personalizado 20">
      <a:dk1>
        <a:sysClr val="windowText" lastClr="000000"/>
      </a:dk1>
      <a:lt1>
        <a:srgbClr val="DBE5F1"/>
      </a:lt1>
      <a:dk2>
        <a:srgbClr val="1F497D"/>
      </a:dk2>
      <a:lt2>
        <a:srgbClr val="E7EDF5"/>
      </a:lt2>
      <a:accent1>
        <a:srgbClr val="3D6AA1"/>
      </a:accent1>
      <a:accent2>
        <a:srgbClr val="C0504D"/>
      </a:accent2>
      <a:accent3>
        <a:srgbClr val="9BBB59"/>
      </a:accent3>
      <a:accent4>
        <a:srgbClr val="B2A2C7"/>
      </a:accent4>
      <a:accent5>
        <a:srgbClr val="92CDDC"/>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Forma de onda.thmx</Template>
  <TotalTime>1989</TotalTime>
  <Words>385</Words>
  <Application>Microsoft Office PowerPoint</Application>
  <PresentationFormat>A4 (210 x 297 mm)</PresentationFormat>
  <Paragraphs>62</Paragraphs>
  <Slides>13</Slides>
  <Notes>0</Notes>
  <HiddenSlides>0</HiddenSlides>
  <MMClips>0</MMClips>
  <ScaleCrop>false</ScaleCrop>
  <HeadingPairs>
    <vt:vector size="8" baseType="variant">
      <vt:variant>
        <vt:lpstr>Fuentes usadas</vt:lpstr>
      </vt:variant>
      <vt:variant>
        <vt:i4>9</vt:i4>
      </vt:variant>
      <vt:variant>
        <vt:lpstr>Tema</vt:lpstr>
      </vt:variant>
      <vt:variant>
        <vt:i4>1</vt:i4>
      </vt:variant>
      <vt:variant>
        <vt:lpstr>Servidores OLE incrustados</vt:lpstr>
      </vt:variant>
      <vt:variant>
        <vt:i4>2</vt:i4>
      </vt:variant>
      <vt:variant>
        <vt:lpstr>Títulos de diapositiva</vt:lpstr>
      </vt:variant>
      <vt:variant>
        <vt:i4>13</vt:i4>
      </vt:variant>
    </vt:vector>
  </HeadingPairs>
  <TitlesOfParts>
    <vt:vector size="25" baseType="lpstr">
      <vt:lpstr>Calibri</vt:lpstr>
      <vt:lpstr>Cambria</vt:lpstr>
      <vt:lpstr>Cambria Math</vt:lpstr>
      <vt:lpstr>Candara</vt:lpstr>
      <vt:lpstr>Lucida Calligraphy</vt:lpstr>
      <vt:lpstr>Symbol</vt:lpstr>
      <vt:lpstr>Times New Roman</vt:lpstr>
      <vt:lpstr>Trebuchet MS</vt:lpstr>
      <vt:lpstr>Wingdings</vt:lpstr>
      <vt:lpstr>Waveform</vt:lpstr>
      <vt:lpstr>Ecuación</vt:lpstr>
      <vt:lpstr>Microsoft Editor de ecuaciones 3.0</vt:lpstr>
      <vt:lpstr>Presentación de PowerPoint</vt:lpstr>
      <vt:lpstr>MATEMÁTICA BÁSICA I</vt:lpstr>
      <vt:lpstr>LOGRO DE LA SESIÓN</vt:lpstr>
      <vt:lpstr>    ESQUEMA DE LA UNIDAD</vt:lpstr>
      <vt:lpstr>PROPIEDADES DE LAS INECUACIONES  CON VALOR ABSOLUTO</vt:lpstr>
      <vt:lpstr>PROPIEDADES DE LAS INECUACIONES  CON VALOR ABSOLUTO</vt:lpstr>
      <vt:lpstr>Método para resolver inecuaciones con Valor Absoluto</vt:lpstr>
      <vt:lpstr>Método para resolver inecuaciones con Valor Absoluto</vt:lpstr>
      <vt:lpstr>EJERCICIOS EXPLICATIVOS</vt:lpstr>
      <vt:lpstr>EJERCICIOS EXPLICATIVOS</vt:lpstr>
      <vt:lpstr>¡Ahora todos a practicar!</vt:lpstr>
      <vt:lpstr>EJERCICIO RETO</vt:lpstr>
      <vt:lpstr>¡Muchas gracias!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NOMBRE DEL CURSO</dc:title>
  <dc:creator>Marlene Mendoza</dc:creator>
  <cp:lastModifiedBy>enrique arturo valerio santos napan</cp:lastModifiedBy>
  <cp:revision>109</cp:revision>
  <dcterms:created xsi:type="dcterms:W3CDTF">2013-06-02T21:11:54Z</dcterms:created>
  <dcterms:modified xsi:type="dcterms:W3CDTF">2017-03-03T17:43:11Z</dcterms:modified>
</cp:coreProperties>
</file>