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312" r:id="rId2"/>
    <p:sldId id="256" r:id="rId3"/>
    <p:sldId id="313" r:id="rId4"/>
    <p:sldId id="314" r:id="rId5"/>
    <p:sldId id="321" r:id="rId6"/>
    <p:sldId id="318" r:id="rId7"/>
    <p:sldId id="319" r:id="rId8"/>
    <p:sldId id="311" r:id="rId9"/>
    <p:sldId id="315" r:id="rId10"/>
    <p:sldId id="316" r:id="rId11"/>
    <p:sldId id="322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E7FF"/>
    <a:srgbClr val="D5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5028" autoAdjust="0"/>
  </p:normalViewPr>
  <p:slideViewPr>
    <p:cSldViewPr snapToGrid="0" snapToObjects="1">
      <p:cViewPr>
        <p:scale>
          <a:sx n="70" d="100"/>
          <a:sy n="70" d="100"/>
        </p:scale>
        <p:origin x="-30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NÚMEROS REALES,  ECUACIONES, INECUACIONES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CONJUNTOS NUMERICOS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64333ED5-3299-49EA-8711-3230D4A5551C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CON VALOR ABSOLUTO</a:t>
          </a:r>
        </a:p>
      </dgm:t>
    </dgm:pt>
    <dgm:pt modelId="{782F94FB-439D-4CAF-B46B-68AD00E7A049}" type="sibTrans" cxnId="{9B939A26-F3FB-47EA-8CC4-D084225759F3}">
      <dgm:prSet/>
      <dgm:spPr/>
      <dgm:t>
        <a:bodyPr/>
        <a:lstStyle/>
        <a:p>
          <a:endParaRPr lang="es-PE"/>
        </a:p>
      </dgm:t>
    </dgm:pt>
    <dgm:pt modelId="{B9A4C5C3-B7F4-408C-A00F-EFB40EC2B137}" type="parTrans" cxnId="{9B939A26-F3FB-47EA-8CC4-D084225759F3}">
      <dgm:prSet/>
      <dgm:spPr/>
      <dgm:t>
        <a:bodyPr/>
        <a:lstStyle/>
        <a:p>
          <a:endParaRPr lang="es-PE"/>
        </a:p>
      </dgm:t>
    </dgm:pt>
    <dgm:pt modelId="{954E80D3-6A2D-4845-B233-CFCE7EA5B437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</a:t>
          </a:r>
        </a:p>
      </dgm:t>
    </dgm:pt>
    <dgm:pt modelId="{FD019D2F-72BA-4079-A715-28CF06F23B1A}" type="sibTrans" cxnId="{E007B3C4-3292-49FC-A297-6697B251F1CF}">
      <dgm:prSet/>
      <dgm:spPr/>
      <dgm:t>
        <a:bodyPr/>
        <a:lstStyle/>
        <a:p>
          <a:endParaRPr lang="es-MX"/>
        </a:p>
      </dgm:t>
    </dgm:pt>
    <dgm:pt modelId="{E4435219-CF2D-4F86-83DB-B2E10A55A540}" type="parTrans" cxnId="{E007B3C4-3292-49FC-A297-6697B251F1CF}">
      <dgm:prSet/>
      <dgm:spPr/>
      <dgm:t>
        <a:bodyPr/>
        <a:lstStyle/>
        <a:p>
          <a:endParaRPr lang="es-MX"/>
        </a:p>
      </dgm:t>
    </dgm:pt>
    <dgm:pt modelId="{0C7ED09F-8048-41B8-BDCB-3A6B103FD97B}">
      <dgm:prSet custT="1"/>
      <dgm:spPr>
        <a:solidFill>
          <a:srgbClr val="FFFF00">
            <a:alpha val="90000"/>
          </a:srgbClr>
        </a:solidFill>
      </dgm:spPr>
      <dgm:t>
        <a:bodyPr anchor="ctr" anchorCtr="1"/>
        <a:lstStyle/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POLINOMICAS RACIONALES</a:t>
          </a: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CB0CCBC9-E3EF-446F-86CB-CD046F755015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es-MX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ECUACIONES LINEALES,</a:t>
          </a:r>
        </a:p>
        <a:p>
          <a:pPr algn="l"/>
          <a:r>
            <a:rPr lang="es-MX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ECUACIONES CUADRATICAS</a:t>
          </a:r>
          <a:endParaRPr lang="es-MX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C0275-2F35-42C8-A6FE-A0BFE64A9CF2}" type="parTrans" cxnId="{F2CC9419-A086-4AE9-B0F2-3C3863B64B2B}">
      <dgm:prSet/>
      <dgm:spPr>
        <a:solidFill>
          <a:schemeClr val="accent1"/>
        </a:solidFill>
        <a:ln w="254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  <dgm:pt modelId="{FAFAB4A9-C658-44FA-91A0-41941C3E2634}" type="sibTrans" cxnId="{F2CC9419-A086-4AE9-B0F2-3C3863B64B2B}">
      <dgm:prSet/>
      <dgm:spPr/>
      <dgm:t>
        <a:bodyPr/>
        <a:lstStyle/>
        <a:p>
          <a:endParaRPr lang="es-MX"/>
        </a:p>
      </dgm:t>
    </dgm:pt>
    <dgm:pt modelId="{08F1C740-A5A8-42AF-81F4-29E992577357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es-MX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INECUACIONES  LINEALES</a:t>
          </a:r>
          <a:endParaRPr lang="es-MX" sz="1600" dirty="0"/>
        </a:p>
      </dgm:t>
    </dgm:pt>
    <dgm:pt modelId="{C2A70F25-CF26-4CA6-9C57-62795DB24D59}" type="parTrans" cxnId="{B7B93343-1DD7-44C4-8AAC-62C5870D027E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  <dgm:pt modelId="{1ECAD81B-1037-485B-9C70-A1C45B509203}" type="sibTrans" cxnId="{B7B93343-1DD7-44C4-8AAC-62C5870D027E}">
      <dgm:prSet/>
      <dgm:spPr/>
      <dgm:t>
        <a:bodyPr/>
        <a:lstStyle/>
        <a:p>
          <a:endParaRPr lang="es-MX"/>
        </a:p>
      </dgm:t>
    </dgm:pt>
    <dgm:pt modelId="{F0200834-AE4B-44EB-A757-F071A47B2DB4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es-MX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ABSOLUTO</a:t>
          </a:r>
          <a:endParaRPr lang="es-MX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EA8D6-D988-4EB4-9F51-09E9C33492A4}" type="parTrans" cxnId="{C4FAB313-FF71-46D8-9AD4-4D2AB28766AD}">
      <dgm:prSet/>
      <dgm:spPr>
        <a:solidFill>
          <a:schemeClr val="accent2"/>
        </a:solidFill>
        <a:ln w="254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  <dgm:pt modelId="{C005FEAF-787A-445E-92B4-FD502690FACD}" type="sibTrans" cxnId="{C4FAB313-FF71-46D8-9AD4-4D2AB28766AD}">
      <dgm:prSet/>
      <dgm:spPr/>
      <dgm:t>
        <a:bodyPr/>
        <a:lstStyle/>
        <a:p>
          <a:endParaRPr lang="es-MX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 custScaleX="149265" custScaleY="70871" custLinFactNeighborX="3679" custLinFactNeighborY="-6258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4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4"/>
      <dgm:spPr/>
    </dgm:pt>
    <dgm:pt modelId="{6055F327-6FBD-46A5-9AD3-C7E7B266F598}" type="pres">
      <dgm:prSet presAssocID="{3CA1CAD9-60C4-4DC3-8A1E-4C16B3DB2FE4}" presName="text2" presStyleLbl="fgAcc2" presStyleIdx="0" presStyleCnt="4" custScaleY="86521" custLinFactNeighborX="-235" custLinFactNeighborY="-3708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1454184A-7799-4C31-AC5A-973C2FFF748F}" type="pres">
      <dgm:prSet presAssocID="{BE8C0275-2F35-42C8-A6FE-A0BFE64A9CF2}" presName="Name17" presStyleLbl="parChTrans1D3" presStyleIdx="0" presStyleCnt="3"/>
      <dgm:spPr/>
      <dgm:t>
        <a:bodyPr/>
        <a:lstStyle/>
        <a:p>
          <a:endParaRPr lang="es-MX"/>
        </a:p>
      </dgm:t>
    </dgm:pt>
    <dgm:pt modelId="{B70EB786-157E-4480-85B8-9434C46EE1A6}" type="pres">
      <dgm:prSet presAssocID="{CB0CCBC9-E3EF-446F-86CB-CD046F755015}" presName="hierRoot3" presStyleCnt="0"/>
      <dgm:spPr/>
    </dgm:pt>
    <dgm:pt modelId="{1DE53742-F2E4-41B9-99AB-2DD6BAE2227C}" type="pres">
      <dgm:prSet presAssocID="{CB0CCBC9-E3EF-446F-86CB-CD046F755015}" presName="composite3" presStyleCnt="0"/>
      <dgm:spPr/>
    </dgm:pt>
    <dgm:pt modelId="{39C9425D-8B30-48CF-A36F-7A41442F7FDB}" type="pres">
      <dgm:prSet presAssocID="{CB0CCBC9-E3EF-446F-86CB-CD046F755015}" presName="background3" presStyleLbl="node3" presStyleIdx="0" presStyleCnt="3"/>
      <dgm:spPr>
        <a:solidFill>
          <a:schemeClr val="accent2"/>
        </a:solidFill>
      </dgm:spPr>
      <dgm:t>
        <a:bodyPr/>
        <a:lstStyle/>
        <a:p>
          <a:endParaRPr lang="es-MX"/>
        </a:p>
      </dgm:t>
    </dgm:pt>
    <dgm:pt modelId="{8A55D33D-6916-4FBD-94E9-A4878C50F8C4}" type="pres">
      <dgm:prSet presAssocID="{CB0CCBC9-E3EF-446F-86CB-CD046F755015}" presName="text3" presStyleLbl="fgAcc3" presStyleIdx="0" presStyleCnt="3" custScaleX="116156" custScaleY="127018" custLinFactNeighborX="-236" custLinFactNeighborY="-4109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A186703-50B6-4F53-9663-E5080ADEB7AC}" type="pres">
      <dgm:prSet presAssocID="{CB0CCBC9-E3EF-446F-86CB-CD046F755015}" presName="hierChild4" presStyleCnt="0"/>
      <dgm:spPr/>
    </dgm:pt>
    <dgm:pt modelId="{01756DAE-0081-4665-B3FA-FEFB5363B22D}" type="pres">
      <dgm:prSet presAssocID="{E4435219-CF2D-4F86-83DB-B2E10A55A540}" presName="Name10" presStyleLbl="parChTrans1D2" presStyleIdx="1" presStyleCnt="4"/>
      <dgm:spPr/>
      <dgm:t>
        <a:bodyPr/>
        <a:lstStyle/>
        <a:p>
          <a:endParaRPr lang="es-MX"/>
        </a:p>
      </dgm:t>
    </dgm:pt>
    <dgm:pt modelId="{1CA98EEF-7211-4A63-A4E7-BC6B19B14DEB}" type="pres">
      <dgm:prSet presAssocID="{954E80D3-6A2D-4845-B233-CFCE7EA5B437}" presName="hierRoot2" presStyleCnt="0"/>
      <dgm:spPr/>
    </dgm:pt>
    <dgm:pt modelId="{DB058176-B900-4072-8E81-73F57B964739}" type="pres">
      <dgm:prSet presAssocID="{954E80D3-6A2D-4845-B233-CFCE7EA5B437}" presName="composite2" presStyleCnt="0"/>
      <dgm:spPr/>
    </dgm:pt>
    <dgm:pt modelId="{BA692F21-C0C7-4A20-8077-1AB8B665C40F}" type="pres">
      <dgm:prSet presAssocID="{954E80D3-6A2D-4845-B233-CFCE7EA5B437}" presName="background2" presStyleLbl="node2" presStyleIdx="1" presStyleCnt="4"/>
      <dgm:spPr/>
    </dgm:pt>
    <dgm:pt modelId="{6C0C543A-68D5-48A5-81FE-0CDFEB8B9F16}" type="pres">
      <dgm:prSet presAssocID="{954E80D3-6A2D-4845-B233-CFCE7EA5B437}" presName="text2" presStyleLbl="fgAcc2" presStyleIdx="1" presStyleCnt="4" custScaleY="84537" custLinFactNeighborX="2445" custLinFactNeighborY="-370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07D51B-B9ED-4239-BDA5-3D9B40427677}" type="pres">
      <dgm:prSet presAssocID="{954E80D3-6A2D-4845-B233-CFCE7EA5B437}" presName="hierChild3" presStyleCnt="0"/>
      <dgm:spPr/>
    </dgm:pt>
    <dgm:pt modelId="{2122CA79-8C33-46AA-9BC8-025764D97EB6}" type="pres">
      <dgm:prSet presAssocID="{C2A70F25-CF26-4CA6-9C57-62795DB24D59}" presName="Name17" presStyleLbl="parChTrans1D3" presStyleIdx="1" presStyleCnt="3"/>
      <dgm:spPr/>
      <dgm:t>
        <a:bodyPr/>
        <a:lstStyle/>
        <a:p>
          <a:endParaRPr lang="es-MX"/>
        </a:p>
      </dgm:t>
    </dgm:pt>
    <dgm:pt modelId="{82CF8F78-E4A2-4CB1-8D76-52C7763BF5D0}" type="pres">
      <dgm:prSet presAssocID="{08F1C740-A5A8-42AF-81F4-29E992577357}" presName="hierRoot3" presStyleCnt="0"/>
      <dgm:spPr/>
    </dgm:pt>
    <dgm:pt modelId="{BDFE027C-F733-419C-821E-A27B6111DCFF}" type="pres">
      <dgm:prSet presAssocID="{08F1C740-A5A8-42AF-81F4-29E992577357}" presName="composite3" presStyleCnt="0"/>
      <dgm:spPr/>
    </dgm:pt>
    <dgm:pt modelId="{C9D6EEA7-B0B3-4852-8B2A-CC3E2523C58A}" type="pres">
      <dgm:prSet presAssocID="{08F1C740-A5A8-42AF-81F4-29E992577357}" presName="background3" presStyleLbl="node3" presStyleIdx="1" presStyleCnt="3"/>
      <dgm:spPr>
        <a:solidFill>
          <a:schemeClr val="accent2"/>
        </a:solidFill>
      </dgm:spPr>
      <dgm:t>
        <a:bodyPr/>
        <a:lstStyle/>
        <a:p>
          <a:endParaRPr lang="es-MX"/>
        </a:p>
      </dgm:t>
    </dgm:pt>
    <dgm:pt modelId="{44CAC014-0256-4EA3-879A-C3F1DB3CDDEA}" type="pres">
      <dgm:prSet presAssocID="{08F1C740-A5A8-42AF-81F4-29E992577357}" presName="text3" presStyleLbl="fgAcc3" presStyleIdx="1" presStyleCnt="3" custScaleX="110508" custScaleY="107473" custLinFactNeighborX="2668" custLinFactNeighborY="-3965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D891EC-F069-4FDD-A647-DD51D34CB001}" type="pres">
      <dgm:prSet presAssocID="{08F1C740-A5A8-42AF-81F4-29E992577357}" presName="hierChild4" presStyleCnt="0"/>
      <dgm:spPr/>
    </dgm:pt>
    <dgm:pt modelId="{FB8E6456-F70F-4D93-A5E1-69DAD85FA27E}" type="pres">
      <dgm:prSet presAssocID="{96756C56-8E08-4BC2-9C72-825CF6A94C71}" presName="Name10" presStyleLbl="parChTrans1D2" presStyleIdx="2" presStyleCnt="4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2" presStyleCnt="4"/>
      <dgm:spPr/>
    </dgm:pt>
    <dgm:pt modelId="{BEB0E2CC-469D-4E50-90C9-99C322826C3B}" type="pres">
      <dgm:prSet presAssocID="{0C7ED09F-8048-41B8-BDCB-3A6B103FD97B}" presName="text2" presStyleLbl="fgAcc2" presStyleIdx="2" presStyleCnt="4" custScaleX="109728" custScaleY="82727" custLinFactNeighborX="4416" custLinFactNeighborY="-3708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  <dgm:pt modelId="{872921F6-53B2-4BDC-BEBB-969FEC3BC3BC}" type="pres">
      <dgm:prSet presAssocID="{9A0EA8D6-D988-4EB4-9F51-09E9C33492A4}" presName="Name17" presStyleLbl="parChTrans1D3" presStyleIdx="2" presStyleCnt="3"/>
      <dgm:spPr/>
      <dgm:t>
        <a:bodyPr/>
        <a:lstStyle/>
        <a:p>
          <a:endParaRPr lang="es-MX"/>
        </a:p>
      </dgm:t>
    </dgm:pt>
    <dgm:pt modelId="{263B1775-2266-4EA5-9BE9-2A9D9B3AFA96}" type="pres">
      <dgm:prSet presAssocID="{F0200834-AE4B-44EB-A757-F071A47B2DB4}" presName="hierRoot3" presStyleCnt="0"/>
      <dgm:spPr/>
    </dgm:pt>
    <dgm:pt modelId="{2DC3A270-69CB-40E1-ABE7-C2EC68012422}" type="pres">
      <dgm:prSet presAssocID="{F0200834-AE4B-44EB-A757-F071A47B2DB4}" presName="composite3" presStyleCnt="0"/>
      <dgm:spPr/>
    </dgm:pt>
    <dgm:pt modelId="{F488CD40-3052-4559-A526-DFE2C0FE76F3}" type="pres">
      <dgm:prSet presAssocID="{F0200834-AE4B-44EB-A757-F071A47B2DB4}" presName="background3" presStyleLbl="node3" presStyleIdx="2" presStyleCnt="3"/>
      <dgm:spPr>
        <a:solidFill>
          <a:schemeClr val="accent2"/>
        </a:solidFill>
      </dgm:spPr>
      <dgm:t>
        <a:bodyPr/>
        <a:lstStyle/>
        <a:p>
          <a:endParaRPr lang="es-MX"/>
        </a:p>
      </dgm:t>
    </dgm:pt>
    <dgm:pt modelId="{EAD5C7C9-E59F-4CFC-AE6D-8A1CDDA33BB6}" type="pres">
      <dgm:prSet presAssocID="{F0200834-AE4B-44EB-A757-F071A47B2DB4}" presName="text3" presStyleLbl="fgAcc3" presStyleIdx="2" presStyleCnt="3" custScaleX="104584" custScaleY="86208" custLinFactNeighborX="4552" custLinFactNeighborY="-3496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C2EBCC-BA1D-4D51-B5DD-2B6E14EFACCF}" type="pres">
      <dgm:prSet presAssocID="{F0200834-AE4B-44EB-A757-F071A47B2DB4}" presName="hierChild4" presStyleCnt="0"/>
      <dgm:spPr/>
    </dgm:pt>
    <dgm:pt modelId="{09EA558D-5C92-452F-9B5C-6874EFB5E859}" type="pres">
      <dgm:prSet presAssocID="{B9A4C5C3-B7F4-408C-A00F-EFB40EC2B137}" presName="Name10" presStyleLbl="parChTrans1D2" presStyleIdx="3" presStyleCnt="4"/>
      <dgm:spPr/>
      <dgm:t>
        <a:bodyPr/>
        <a:lstStyle/>
        <a:p>
          <a:endParaRPr lang="es-PE"/>
        </a:p>
      </dgm:t>
    </dgm:pt>
    <dgm:pt modelId="{327B169A-19F3-4078-917D-93EDE5023C3D}" type="pres">
      <dgm:prSet presAssocID="{64333ED5-3299-49EA-8711-3230D4A5551C}" presName="hierRoot2" presStyleCnt="0"/>
      <dgm:spPr/>
    </dgm:pt>
    <dgm:pt modelId="{8EF1B08C-9162-4D26-9209-F7B3FE294187}" type="pres">
      <dgm:prSet presAssocID="{64333ED5-3299-49EA-8711-3230D4A5551C}" presName="composite2" presStyleCnt="0"/>
      <dgm:spPr/>
    </dgm:pt>
    <dgm:pt modelId="{DCC8AF2B-6924-48E8-A6A6-09BEAC0B5C3B}" type="pres">
      <dgm:prSet presAssocID="{64333ED5-3299-49EA-8711-3230D4A5551C}" presName="background2" presStyleLbl="node2" presStyleIdx="3" presStyleCnt="4"/>
      <dgm:spPr/>
    </dgm:pt>
    <dgm:pt modelId="{E5DE3661-A021-43AE-B206-496E9A0A2354}" type="pres">
      <dgm:prSet presAssocID="{64333ED5-3299-49EA-8711-3230D4A5551C}" presName="text2" presStyleLbl="fgAcc2" presStyleIdx="3" presStyleCnt="4" custScaleX="113302" custScaleY="87414" custLinFactNeighborX="235" custLinFactNeighborY="-3743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FC031FD-C238-4779-BC59-FD6051C26413}" type="pres">
      <dgm:prSet presAssocID="{64333ED5-3299-49EA-8711-3230D4A5551C}" presName="hierChild3" presStyleCnt="0"/>
      <dgm:spPr/>
    </dgm:pt>
  </dgm:ptLst>
  <dgm:cxnLst>
    <dgm:cxn modelId="{AE7470E6-22AD-453B-966C-C48CF97F4132}" type="presOf" srcId="{6D10C1AD-0DC5-4277-9ECA-CC292663C1BE}" destId="{13D5FBB9-9847-4EE8-B71E-08F4655D9C8B}" srcOrd="0" destOrd="0" presId="urn:microsoft.com/office/officeart/2005/8/layout/hierarchy1"/>
    <dgm:cxn modelId="{D87D648D-4897-45F0-BBE2-FE9E4EBF7022}" type="presOf" srcId="{08F1C740-A5A8-42AF-81F4-29E992577357}" destId="{44CAC014-0256-4EA3-879A-C3F1DB3CDDEA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E9AB3E65-7B43-4A7A-9544-4EA47078C307}" srcId="{B50BB0C5-4E1B-4570-B7DA-5EA117BEFB16}" destId="{0C7ED09F-8048-41B8-BDCB-3A6B103FD97B}" srcOrd="2" destOrd="0" parTransId="{96756C56-8E08-4BC2-9C72-825CF6A94C71}" sibTransId="{E70028C2-B5CA-41B9-A3A2-857964F6959B}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82C66CEF-43D4-4202-91D9-45F647F6CB2C}" type="presOf" srcId="{0C7ED09F-8048-41B8-BDCB-3A6B103FD97B}" destId="{BEB0E2CC-469D-4E50-90C9-99C322826C3B}" srcOrd="0" destOrd="0" presId="urn:microsoft.com/office/officeart/2005/8/layout/hierarchy1"/>
    <dgm:cxn modelId="{F5BB20E4-2A79-4725-B909-18F538A4999B}" type="presOf" srcId="{9A0EA8D6-D988-4EB4-9F51-09E9C33492A4}" destId="{872921F6-53B2-4BDC-BEBB-969FEC3BC3BC}" srcOrd="0" destOrd="0" presId="urn:microsoft.com/office/officeart/2005/8/layout/hierarchy1"/>
    <dgm:cxn modelId="{B59DF100-6A68-4B47-9B28-26CBAD5064E0}" type="presOf" srcId="{954E80D3-6A2D-4845-B233-CFCE7EA5B437}" destId="{6C0C543A-68D5-48A5-81FE-0CDFEB8B9F16}" srcOrd="0" destOrd="0" presId="urn:microsoft.com/office/officeart/2005/8/layout/hierarchy1"/>
    <dgm:cxn modelId="{71E6D674-A1E3-4218-9B9B-23A6F7F1BEC2}" type="presOf" srcId="{B50BB0C5-4E1B-4570-B7DA-5EA117BEFB16}" destId="{F7E455F3-9B8E-46C0-AE52-890D0CBB688C}" srcOrd="0" destOrd="0" presId="urn:microsoft.com/office/officeart/2005/8/layout/hierarchy1"/>
    <dgm:cxn modelId="{48E076AE-F921-436D-91D9-2B1C5370FCC5}" type="presOf" srcId="{86F78832-BBB5-4A3B-8E9E-720B8DC7CA31}" destId="{332A664F-FFB6-4609-8D87-D534279E6EFE}" srcOrd="0" destOrd="0" presId="urn:microsoft.com/office/officeart/2005/8/layout/hierarchy1"/>
    <dgm:cxn modelId="{5DBCAF78-72F4-4A09-A384-1E4E8F3936CA}" type="presOf" srcId="{64333ED5-3299-49EA-8711-3230D4A5551C}" destId="{E5DE3661-A021-43AE-B206-496E9A0A2354}" srcOrd="0" destOrd="0" presId="urn:microsoft.com/office/officeart/2005/8/layout/hierarchy1"/>
    <dgm:cxn modelId="{5A04DDBF-80DD-4EA5-9E09-45AA4839E78A}" type="presOf" srcId="{BE8C0275-2F35-42C8-A6FE-A0BFE64A9CF2}" destId="{1454184A-7799-4C31-AC5A-973C2FFF748F}" srcOrd="0" destOrd="0" presId="urn:microsoft.com/office/officeart/2005/8/layout/hierarchy1"/>
    <dgm:cxn modelId="{D0A6E02A-44B0-4131-A2BD-3FF66A876877}" type="presOf" srcId="{3CA1CAD9-60C4-4DC3-8A1E-4C16B3DB2FE4}" destId="{6055F327-6FBD-46A5-9AD3-C7E7B266F598}" srcOrd="0" destOrd="0" presId="urn:microsoft.com/office/officeart/2005/8/layout/hierarchy1"/>
    <dgm:cxn modelId="{C4FAB313-FF71-46D8-9AD4-4D2AB28766AD}" srcId="{0C7ED09F-8048-41B8-BDCB-3A6B103FD97B}" destId="{F0200834-AE4B-44EB-A757-F071A47B2DB4}" srcOrd="0" destOrd="0" parTransId="{9A0EA8D6-D988-4EB4-9F51-09E9C33492A4}" sibTransId="{C005FEAF-787A-445E-92B4-FD502690FACD}"/>
    <dgm:cxn modelId="{E007B3C4-3292-49FC-A297-6697B251F1CF}" srcId="{B50BB0C5-4E1B-4570-B7DA-5EA117BEFB16}" destId="{954E80D3-6A2D-4845-B233-CFCE7EA5B437}" srcOrd="1" destOrd="0" parTransId="{E4435219-CF2D-4F86-83DB-B2E10A55A540}" sibTransId="{FD019D2F-72BA-4079-A715-28CF06F23B1A}"/>
    <dgm:cxn modelId="{F47BBED5-528B-487C-9801-5BF4CBE5413F}" type="presOf" srcId="{B9A4C5C3-B7F4-408C-A00F-EFB40EC2B137}" destId="{09EA558D-5C92-452F-9B5C-6874EFB5E859}" srcOrd="0" destOrd="0" presId="urn:microsoft.com/office/officeart/2005/8/layout/hierarchy1"/>
    <dgm:cxn modelId="{D0E130D7-90C0-4FA9-B98D-D162E7251123}" type="presOf" srcId="{C2A70F25-CF26-4CA6-9C57-62795DB24D59}" destId="{2122CA79-8C33-46AA-9BC8-025764D97EB6}" srcOrd="0" destOrd="0" presId="urn:microsoft.com/office/officeart/2005/8/layout/hierarchy1"/>
    <dgm:cxn modelId="{E2A7E62A-FC9B-42B5-B0D4-D1ABCFA98535}" type="presOf" srcId="{CB0CCBC9-E3EF-446F-86CB-CD046F755015}" destId="{8A55D33D-6916-4FBD-94E9-A4878C50F8C4}" srcOrd="0" destOrd="0" presId="urn:microsoft.com/office/officeart/2005/8/layout/hierarchy1"/>
    <dgm:cxn modelId="{B7B93343-1DD7-44C4-8AAC-62C5870D027E}" srcId="{954E80D3-6A2D-4845-B233-CFCE7EA5B437}" destId="{08F1C740-A5A8-42AF-81F4-29E992577357}" srcOrd="0" destOrd="0" parTransId="{C2A70F25-CF26-4CA6-9C57-62795DB24D59}" sibTransId="{1ECAD81B-1037-485B-9C70-A1C45B509203}"/>
    <dgm:cxn modelId="{DF5D24C9-8CA2-47A8-9E69-22905CD61AD0}" type="presOf" srcId="{96756C56-8E08-4BC2-9C72-825CF6A94C71}" destId="{FB8E6456-F70F-4D93-A5E1-69DAD85FA27E}" srcOrd="0" destOrd="0" presId="urn:microsoft.com/office/officeart/2005/8/layout/hierarchy1"/>
    <dgm:cxn modelId="{638F272B-6FD7-4B4B-9A76-A34A23BB6F54}" type="presOf" srcId="{F0200834-AE4B-44EB-A757-F071A47B2DB4}" destId="{EAD5C7C9-E59F-4CFC-AE6D-8A1CDDA33BB6}" srcOrd="0" destOrd="0" presId="urn:microsoft.com/office/officeart/2005/8/layout/hierarchy1"/>
    <dgm:cxn modelId="{0793AA61-EFE6-454D-A151-E0DC4FAD8E10}" type="presOf" srcId="{E4435219-CF2D-4F86-83DB-B2E10A55A540}" destId="{01756DAE-0081-4665-B3FA-FEFB5363B22D}" srcOrd="0" destOrd="0" presId="urn:microsoft.com/office/officeart/2005/8/layout/hierarchy1"/>
    <dgm:cxn modelId="{F2CC9419-A086-4AE9-B0F2-3C3863B64B2B}" srcId="{3CA1CAD9-60C4-4DC3-8A1E-4C16B3DB2FE4}" destId="{CB0CCBC9-E3EF-446F-86CB-CD046F755015}" srcOrd="0" destOrd="0" parTransId="{BE8C0275-2F35-42C8-A6FE-A0BFE64A9CF2}" sibTransId="{FAFAB4A9-C658-44FA-91A0-41941C3E2634}"/>
    <dgm:cxn modelId="{9B939A26-F3FB-47EA-8CC4-D084225759F3}" srcId="{B50BB0C5-4E1B-4570-B7DA-5EA117BEFB16}" destId="{64333ED5-3299-49EA-8711-3230D4A5551C}" srcOrd="3" destOrd="0" parTransId="{B9A4C5C3-B7F4-408C-A00F-EFB40EC2B137}" sibTransId="{782F94FB-439D-4CAF-B46B-68AD00E7A049}"/>
    <dgm:cxn modelId="{2E878E9D-2F48-4EC7-B02A-B865E1DCA8BB}" type="presParOf" srcId="{13D5FBB9-9847-4EE8-B71E-08F4655D9C8B}" destId="{D4B6FC51-954F-43AB-8EE8-F959752A5616}" srcOrd="0" destOrd="0" presId="urn:microsoft.com/office/officeart/2005/8/layout/hierarchy1"/>
    <dgm:cxn modelId="{3572F11D-0AE7-44DE-AE59-2DF12012ECE6}" type="presParOf" srcId="{D4B6FC51-954F-43AB-8EE8-F959752A5616}" destId="{30A489D5-2D2A-4ED1-A479-0495F98CED78}" srcOrd="0" destOrd="0" presId="urn:microsoft.com/office/officeart/2005/8/layout/hierarchy1"/>
    <dgm:cxn modelId="{71956AF0-BEF9-4514-AF10-275BC28FBBE8}" type="presParOf" srcId="{30A489D5-2D2A-4ED1-A479-0495F98CED78}" destId="{97BCF3A8-6D30-4512-86DA-F583C2F3A08E}" srcOrd="0" destOrd="0" presId="urn:microsoft.com/office/officeart/2005/8/layout/hierarchy1"/>
    <dgm:cxn modelId="{80E1CF91-DF17-45B9-AE3F-A5DB65A1CE97}" type="presParOf" srcId="{30A489D5-2D2A-4ED1-A479-0495F98CED78}" destId="{F7E455F3-9B8E-46C0-AE52-890D0CBB688C}" srcOrd="1" destOrd="0" presId="urn:microsoft.com/office/officeart/2005/8/layout/hierarchy1"/>
    <dgm:cxn modelId="{3F8CC640-A76F-4FF7-9849-904BC34BBC7C}" type="presParOf" srcId="{D4B6FC51-954F-43AB-8EE8-F959752A5616}" destId="{EB85F1EF-D255-4197-847D-114FB75E95D4}" srcOrd="1" destOrd="0" presId="urn:microsoft.com/office/officeart/2005/8/layout/hierarchy1"/>
    <dgm:cxn modelId="{1887501B-523C-4747-8A04-5E5EECE571BD}" type="presParOf" srcId="{EB85F1EF-D255-4197-847D-114FB75E95D4}" destId="{332A664F-FFB6-4609-8D87-D534279E6EFE}" srcOrd="0" destOrd="0" presId="urn:microsoft.com/office/officeart/2005/8/layout/hierarchy1"/>
    <dgm:cxn modelId="{DFFCDFF0-0B22-48E7-988F-4248A65096FD}" type="presParOf" srcId="{EB85F1EF-D255-4197-847D-114FB75E95D4}" destId="{B600DAB6-7EDF-42A9-9041-BA6141770A57}" srcOrd="1" destOrd="0" presId="urn:microsoft.com/office/officeart/2005/8/layout/hierarchy1"/>
    <dgm:cxn modelId="{37D72837-242E-45E7-B129-0EB9C359CDE9}" type="presParOf" srcId="{B600DAB6-7EDF-42A9-9041-BA6141770A57}" destId="{75E1F979-FA3B-46B8-ABA0-6A9DDFC7A3DC}" srcOrd="0" destOrd="0" presId="urn:microsoft.com/office/officeart/2005/8/layout/hierarchy1"/>
    <dgm:cxn modelId="{6604DC69-0104-4A4B-AAF5-58E31EEAA0B2}" type="presParOf" srcId="{75E1F979-FA3B-46B8-ABA0-6A9DDFC7A3DC}" destId="{43329777-BF7C-468E-BA67-326C73A7EEDD}" srcOrd="0" destOrd="0" presId="urn:microsoft.com/office/officeart/2005/8/layout/hierarchy1"/>
    <dgm:cxn modelId="{9983E5C7-BEF1-4371-B909-46746A28D2F2}" type="presParOf" srcId="{75E1F979-FA3B-46B8-ABA0-6A9DDFC7A3DC}" destId="{6055F327-6FBD-46A5-9AD3-C7E7B266F598}" srcOrd="1" destOrd="0" presId="urn:microsoft.com/office/officeart/2005/8/layout/hierarchy1"/>
    <dgm:cxn modelId="{E6BC0129-A8D8-4379-87EB-30E3151F7658}" type="presParOf" srcId="{B600DAB6-7EDF-42A9-9041-BA6141770A57}" destId="{80FABF47-ACEC-44EB-81DF-A25EF12A790B}" srcOrd="1" destOrd="0" presId="urn:microsoft.com/office/officeart/2005/8/layout/hierarchy1"/>
    <dgm:cxn modelId="{A0672A1F-455E-4057-9573-96BBF898473F}" type="presParOf" srcId="{80FABF47-ACEC-44EB-81DF-A25EF12A790B}" destId="{1454184A-7799-4C31-AC5A-973C2FFF748F}" srcOrd="0" destOrd="0" presId="urn:microsoft.com/office/officeart/2005/8/layout/hierarchy1"/>
    <dgm:cxn modelId="{A86DD73C-14D3-429A-AB5C-F07FB6F090E1}" type="presParOf" srcId="{80FABF47-ACEC-44EB-81DF-A25EF12A790B}" destId="{B70EB786-157E-4480-85B8-9434C46EE1A6}" srcOrd="1" destOrd="0" presId="urn:microsoft.com/office/officeart/2005/8/layout/hierarchy1"/>
    <dgm:cxn modelId="{140CEEA0-7F93-4370-9823-134E6BC659FF}" type="presParOf" srcId="{B70EB786-157E-4480-85B8-9434C46EE1A6}" destId="{1DE53742-F2E4-41B9-99AB-2DD6BAE2227C}" srcOrd="0" destOrd="0" presId="urn:microsoft.com/office/officeart/2005/8/layout/hierarchy1"/>
    <dgm:cxn modelId="{295BE48A-E770-4253-92F5-5E80843D3AEC}" type="presParOf" srcId="{1DE53742-F2E4-41B9-99AB-2DD6BAE2227C}" destId="{39C9425D-8B30-48CF-A36F-7A41442F7FDB}" srcOrd="0" destOrd="0" presId="urn:microsoft.com/office/officeart/2005/8/layout/hierarchy1"/>
    <dgm:cxn modelId="{4E0E9B14-48A8-4D73-BEC1-E12A41FC229F}" type="presParOf" srcId="{1DE53742-F2E4-41B9-99AB-2DD6BAE2227C}" destId="{8A55D33D-6916-4FBD-94E9-A4878C50F8C4}" srcOrd="1" destOrd="0" presId="urn:microsoft.com/office/officeart/2005/8/layout/hierarchy1"/>
    <dgm:cxn modelId="{5415E372-4782-4AE4-9F63-3F1EE4A4B7B0}" type="presParOf" srcId="{B70EB786-157E-4480-85B8-9434C46EE1A6}" destId="{5A186703-50B6-4F53-9663-E5080ADEB7AC}" srcOrd="1" destOrd="0" presId="urn:microsoft.com/office/officeart/2005/8/layout/hierarchy1"/>
    <dgm:cxn modelId="{55B741AC-70FA-4943-A36E-423B33C63BDA}" type="presParOf" srcId="{EB85F1EF-D255-4197-847D-114FB75E95D4}" destId="{01756DAE-0081-4665-B3FA-FEFB5363B22D}" srcOrd="2" destOrd="0" presId="urn:microsoft.com/office/officeart/2005/8/layout/hierarchy1"/>
    <dgm:cxn modelId="{BA4DE0C7-7165-4EEF-BEDA-37948139A133}" type="presParOf" srcId="{EB85F1EF-D255-4197-847D-114FB75E95D4}" destId="{1CA98EEF-7211-4A63-A4E7-BC6B19B14DEB}" srcOrd="3" destOrd="0" presId="urn:microsoft.com/office/officeart/2005/8/layout/hierarchy1"/>
    <dgm:cxn modelId="{D16927EB-6BD5-4853-8172-65D7A57098AE}" type="presParOf" srcId="{1CA98EEF-7211-4A63-A4E7-BC6B19B14DEB}" destId="{DB058176-B900-4072-8E81-73F57B964739}" srcOrd="0" destOrd="0" presId="urn:microsoft.com/office/officeart/2005/8/layout/hierarchy1"/>
    <dgm:cxn modelId="{5FE7F50D-4C50-48F5-965C-C859DB9546DE}" type="presParOf" srcId="{DB058176-B900-4072-8E81-73F57B964739}" destId="{BA692F21-C0C7-4A20-8077-1AB8B665C40F}" srcOrd="0" destOrd="0" presId="urn:microsoft.com/office/officeart/2005/8/layout/hierarchy1"/>
    <dgm:cxn modelId="{2160F354-C387-4280-AC60-4D6D4C10992A}" type="presParOf" srcId="{DB058176-B900-4072-8E81-73F57B964739}" destId="{6C0C543A-68D5-48A5-81FE-0CDFEB8B9F16}" srcOrd="1" destOrd="0" presId="urn:microsoft.com/office/officeart/2005/8/layout/hierarchy1"/>
    <dgm:cxn modelId="{F21DF508-8A3B-44A8-ABEB-D6998B8D8536}" type="presParOf" srcId="{1CA98EEF-7211-4A63-A4E7-BC6B19B14DEB}" destId="{4607D51B-B9ED-4239-BDA5-3D9B40427677}" srcOrd="1" destOrd="0" presId="urn:microsoft.com/office/officeart/2005/8/layout/hierarchy1"/>
    <dgm:cxn modelId="{460D5949-5A6B-45B1-9F23-309FE50D9825}" type="presParOf" srcId="{4607D51B-B9ED-4239-BDA5-3D9B40427677}" destId="{2122CA79-8C33-46AA-9BC8-025764D97EB6}" srcOrd="0" destOrd="0" presId="urn:microsoft.com/office/officeart/2005/8/layout/hierarchy1"/>
    <dgm:cxn modelId="{73975CD0-1814-4F21-8053-FDD9341B90D6}" type="presParOf" srcId="{4607D51B-B9ED-4239-BDA5-3D9B40427677}" destId="{82CF8F78-E4A2-4CB1-8D76-52C7763BF5D0}" srcOrd="1" destOrd="0" presId="urn:microsoft.com/office/officeart/2005/8/layout/hierarchy1"/>
    <dgm:cxn modelId="{7430AFF7-499D-458F-8E5C-2B677BF0570C}" type="presParOf" srcId="{82CF8F78-E4A2-4CB1-8D76-52C7763BF5D0}" destId="{BDFE027C-F733-419C-821E-A27B6111DCFF}" srcOrd="0" destOrd="0" presId="urn:microsoft.com/office/officeart/2005/8/layout/hierarchy1"/>
    <dgm:cxn modelId="{C8CD1CF1-5467-4F68-9E04-F1DFA9862C87}" type="presParOf" srcId="{BDFE027C-F733-419C-821E-A27B6111DCFF}" destId="{C9D6EEA7-B0B3-4852-8B2A-CC3E2523C58A}" srcOrd="0" destOrd="0" presId="urn:microsoft.com/office/officeart/2005/8/layout/hierarchy1"/>
    <dgm:cxn modelId="{CAE6BEC6-4D9F-43E8-849B-B044C6BC6616}" type="presParOf" srcId="{BDFE027C-F733-419C-821E-A27B6111DCFF}" destId="{44CAC014-0256-4EA3-879A-C3F1DB3CDDEA}" srcOrd="1" destOrd="0" presId="urn:microsoft.com/office/officeart/2005/8/layout/hierarchy1"/>
    <dgm:cxn modelId="{7203D713-F047-427C-9CC5-50E33C5F4767}" type="presParOf" srcId="{82CF8F78-E4A2-4CB1-8D76-52C7763BF5D0}" destId="{50D891EC-F069-4FDD-A647-DD51D34CB001}" srcOrd="1" destOrd="0" presId="urn:microsoft.com/office/officeart/2005/8/layout/hierarchy1"/>
    <dgm:cxn modelId="{59DE6DCA-E413-4DEB-87CF-90AE611D804B}" type="presParOf" srcId="{EB85F1EF-D255-4197-847D-114FB75E95D4}" destId="{FB8E6456-F70F-4D93-A5E1-69DAD85FA27E}" srcOrd="4" destOrd="0" presId="urn:microsoft.com/office/officeart/2005/8/layout/hierarchy1"/>
    <dgm:cxn modelId="{760A1BE7-72FB-4C46-8566-9776E3D1B473}" type="presParOf" srcId="{EB85F1EF-D255-4197-847D-114FB75E95D4}" destId="{ADA619CF-CBAB-45D8-ABF4-9CFFDE83D385}" srcOrd="5" destOrd="0" presId="urn:microsoft.com/office/officeart/2005/8/layout/hierarchy1"/>
    <dgm:cxn modelId="{6D66D581-B4FA-4DBD-AFEE-40606D0A4542}" type="presParOf" srcId="{ADA619CF-CBAB-45D8-ABF4-9CFFDE83D385}" destId="{0BDD7C41-8644-4F9B-A375-B0E85D8737F4}" srcOrd="0" destOrd="0" presId="urn:microsoft.com/office/officeart/2005/8/layout/hierarchy1"/>
    <dgm:cxn modelId="{0E9518D0-63EB-4588-A291-F61EA556E59C}" type="presParOf" srcId="{0BDD7C41-8644-4F9B-A375-B0E85D8737F4}" destId="{8CD86951-04B1-4078-8818-E1E8F1392E17}" srcOrd="0" destOrd="0" presId="urn:microsoft.com/office/officeart/2005/8/layout/hierarchy1"/>
    <dgm:cxn modelId="{B0B921CF-8432-44D4-AAC7-79229FFFC2A5}" type="presParOf" srcId="{0BDD7C41-8644-4F9B-A375-B0E85D8737F4}" destId="{BEB0E2CC-469D-4E50-90C9-99C322826C3B}" srcOrd="1" destOrd="0" presId="urn:microsoft.com/office/officeart/2005/8/layout/hierarchy1"/>
    <dgm:cxn modelId="{5816799A-86C1-4F13-A8A5-FE154DAD5568}" type="presParOf" srcId="{ADA619CF-CBAB-45D8-ABF4-9CFFDE83D385}" destId="{62C3DAF0-943E-40D3-9D6D-9A97E7C1424E}" srcOrd="1" destOrd="0" presId="urn:microsoft.com/office/officeart/2005/8/layout/hierarchy1"/>
    <dgm:cxn modelId="{A8521031-B528-4357-8574-8742F0255B6C}" type="presParOf" srcId="{62C3DAF0-943E-40D3-9D6D-9A97E7C1424E}" destId="{872921F6-53B2-4BDC-BEBB-969FEC3BC3BC}" srcOrd="0" destOrd="0" presId="urn:microsoft.com/office/officeart/2005/8/layout/hierarchy1"/>
    <dgm:cxn modelId="{EEB8902B-AC9F-49DE-872A-DDE5759E9513}" type="presParOf" srcId="{62C3DAF0-943E-40D3-9D6D-9A97E7C1424E}" destId="{263B1775-2266-4EA5-9BE9-2A9D9B3AFA96}" srcOrd="1" destOrd="0" presId="urn:microsoft.com/office/officeart/2005/8/layout/hierarchy1"/>
    <dgm:cxn modelId="{726CC806-FFF8-4C2F-A6D3-3D4F46DBB875}" type="presParOf" srcId="{263B1775-2266-4EA5-9BE9-2A9D9B3AFA96}" destId="{2DC3A270-69CB-40E1-ABE7-C2EC68012422}" srcOrd="0" destOrd="0" presId="urn:microsoft.com/office/officeart/2005/8/layout/hierarchy1"/>
    <dgm:cxn modelId="{584297FE-2664-4F86-A7E4-7F7B31F9FDF0}" type="presParOf" srcId="{2DC3A270-69CB-40E1-ABE7-C2EC68012422}" destId="{F488CD40-3052-4559-A526-DFE2C0FE76F3}" srcOrd="0" destOrd="0" presId="urn:microsoft.com/office/officeart/2005/8/layout/hierarchy1"/>
    <dgm:cxn modelId="{E76F9EF2-8410-4944-B9A3-5C5AAC7536B8}" type="presParOf" srcId="{2DC3A270-69CB-40E1-ABE7-C2EC68012422}" destId="{EAD5C7C9-E59F-4CFC-AE6D-8A1CDDA33BB6}" srcOrd="1" destOrd="0" presId="urn:microsoft.com/office/officeart/2005/8/layout/hierarchy1"/>
    <dgm:cxn modelId="{B857446A-46A1-4882-AD62-C9995C31A7A7}" type="presParOf" srcId="{263B1775-2266-4EA5-9BE9-2A9D9B3AFA96}" destId="{A6C2EBCC-BA1D-4D51-B5DD-2B6E14EFACCF}" srcOrd="1" destOrd="0" presId="urn:microsoft.com/office/officeart/2005/8/layout/hierarchy1"/>
    <dgm:cxn modelId="{9A7F7FE9-69FC-469C-9542-EE3DCDDD08B7}" type="presParOf" srcId="{EB85F1EF-D255-4197-847D-114FB75E95D4}" destId="{09EA558D-5C92-452F-9B5C-6874EFB5E859}" srcOrd="6" destOrd="0" presId="urn:microsoft.com/office/officeart/2005/8/layout/hierarchy1"/>
    <dgm:cxn modelId="{706C9A9A-909C-481D-B340-8E569C3177A4}" type="presParOf" srcId="{EB85F1EF-D255-4197-847D-114FB75E95D4}" destId="{327B169A-19F3-4078-917D-93EDE5023C3D}" srcOrd="7" destOrd="0" presId="urn:microsoft.com/office/officeart/2005/8/layout/hierarchy1"/>
    <dgm:cxn modelId="{3C703024-B175-4778-AE53-FA5A200450A8}" type="presParOf" srcId="{327B169A-19F3-4078-917D-93EDE5023C3D}" destId="{8EF1B08C-9162-4D26-9209-F7B3FE294187}" srcOrd="0" destOrd="0" presId="urn:microsoft.com/office/officeart/2005/8/layout/hierarchy1"/>
    <dgm:cxn modelId="{9998C12F-8BB7-4556-916A-0259F5AF8ADD}" type="presParOf" srcId="{8EF1B08C-9162-4D26-9209-F7B3FE294187}" destId="{DCC8AF2B-6924-48E8-A6A6-09BEAC0B5C3B}" srcOrd="0" destOrd="0" presId="urn:microsoft.com/office/officeart/2005/8/layout/hierarchy1"/>
    <dgm:cxn modelId="{191D3382-78E3-447A-A0AD-E99C93C14942}" type="presParOf" srcId="{8EF1B08C-9162-4D26-9209-F7B3FE294187}" destId="{E5DE3661-A021-43AE-B206-496E9A0A2354}" srcOrd="1" destOrd="0" presId="urn:microsoft.com/office/officeart/2005/8/layout/hierarchy1"/>
    <dgm:cxn modelId="{954C5C3E-8A92-43DD-8F81-0F075C5BD9D4}" type="presParOf" srcId="{327B169A-19F3-4078-917D-93EDE5023C3D}" destId="{AFC031FD-C238-4779-BC59-FD6051C264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A558D-5C92-452F-9B5C-6874EFB5E859}">
      <dsp:nvSpPr>
        <dsp:cNvPr id="0" name=""/>
        <dsp:cNvSpPr/>
      </dsp:nvSpPr>
      <dsp:spPr>
        <a:xfrm>
          <a:off x="4287152" y="558078"/>
          <a:ext cx="3119283" cy="711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74"/>
              </a:lnTo>
              <a:lnTo>
                <a:pt x="3119283" y="561474"/>
              </a:lnTo>
              <a:lnTo>
                <a:pt x="3119283" y="71155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921F6-53B2-4BDC-BEBB-969FEC3BC3BC}">
      <dsp:nvSpPr>
        <dsp:cNvPr id="0" name=""/>
        <dsp:cNvSpPr/>
      </dsp:nvSpPr>
      <dsp:spPr>
        <a:xfrm>
          <a:off x="5265390" y="2124312"/>
          <a:ext cx="91440" cy="493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941"/>
              </a:lnTo>
              <a:lnTo>
                <a:pt x="47923" y="342941"/>
              </a:lnTo>
              <a:lnTo>
                <a:pt x="47923" y="493024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E6456-F70F-4D93-A5E1-69DAD85FA27E}">
      <dsp:nvSpPr>
        <dsp:cNvPr id="0" name=""/>
        <dsp:cNvSpPr/>
      </dsp:nvSpPr>
      <dsp:spPr>
        <a:xfrm>
          <a:off x="4287152" y="558078"/>
          <a:ext cx="1023958" cy="715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95"/>
              </a:lnTo>
              <a:lnTo>
                <a:pt x="1023958" y="565095"/>
              </a:lnTo>
              <a:lnTo>
                <a:pt x="1023958" y="71517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2CA79-8C33-46AA-9BC8-025764D97EB6}">
      <dsp:nvSpPr>
        <dsp:cNvPr id="0" name=""/>
        <dsp:cNvSpPr/>
      </dsp:nvSpPr>
      <dsp:spPr>
        <a:xfrm>
          <a:off x="3131107" y="2142942"/>
          <a:ext cx="91440" cy="444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652"/>
              </a:lnTo>
              <a:lnTo>
                <a:pt x="49332" y="294652"/>
              </a:lnTo>
              <a:lnTo>
                <a:pt x="49332" y="444734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56DAE-0081-4665-B3FA-FEFB5363B22D}">
      <dsp:nvSpPr>
        <dsp:cNvPr id="0" name=""/>
        <dsp:cNvSpPr/>
      </dsp:nvSpPr>
      <dsp:spPr>
        <a:xfrm>
          <a:off x="3176827" y="558078"/>
          <a:ext cx="1110325" cy="715188"/>
        </a:xfrm>
        <a:custGeom>
          <a:avLst/>
          <a:gdLst/>
          <a:ahLst/>
          <a:cxnLst/>
          <a:rect l="0" t="0" r="0" b="0"/>
          <a:pathLst>
            <a:path>
              <a:moveTo>
                <a:pt x="1110325" y="0"/>
              </a:moveTo>
              <a:lnTo>
                <a:pt x="1110325" y="565105"/>
              </a:lnTo>
              <a:lnTo>
                <a:pt x="0" y="565105"/>
              </a:lnTo>
              <a:lnTo>
                <a:pt x="0" y="71518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4184A-7799-4C31-AC5A-973C2FFF748F}">
      <dsp:nvSpPr>
        <dsp:cNvPr id="0" name=""/>
        <dsp:cNvSpPr/>
      </dsp:nvSpPr>
      <dsp:spPr>
        <a:xfrm>
          <a:off x="891582" y="2163353"/>
          <a:ext cx="91440" cy="429951"/>
        </a:xfrm>
        <a:custGeom>
          <a:avLst/>
          <a:gdLst/>
          <a:ahLst/>
          <a:cxnLst/>
          <a:rect l="0" t="0" r="0" b="0"/>
          <a:pathLst>
            <a:path>
              <a:moveTo>
                <a:pt x="45736" y="0"/>
              </a:moveTo>
              <a:lnTo>
                <a:pt x="45736" y="279869"/>
              </a:lnTo>
              <a:lnTo>
                <a:pt x="45720" y="279869"/>
              </a:lnTo>
              <a:lnTo>
                <a:pt x="45720" y="42995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937319" y="558078"/>
          <a:ext cx="3349833" cy="715188"/>
        </a:xfrm>
        <a:custGeom>
          <a:avLst/>
          <a:gdLst/>
          <a:ahLst/>
          <a:cxnLst/>
          <a:rect l="0" t="0" r="0" b="0"/>
          <a:pathLst>
            <a:path>
              <a:moveTo>
                <a:pt x="3349833" y="0"/>
              </a:moveTo>
              <a:lnTo>
                <a:pt x="3349833" y="565105"/>
              </a:lnTo>
              <a:lnTo>
                <a:pt x="0" y="565105"/>
              </a:lnTo>
              <a:lnTo>
                <a:pt x="0" y="71518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078044" y="-171008"/>
          <a:ext cx="2418215" cy="729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258053" y="0"/>
          <a:ext cx="2418215" cy="7290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NÚMEROS REALES,  ECUACIONES, INECUACIONES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79407" y="21354"/>
        <a:ext cx="2375507" cy="686378"/>
      </dsp:txXfrm>
    </dsp:sp>
    <dsp:sp modelId="{43329777-BF7C-468E-BA67-326C73A7EEDD}">
      <dsp:nvSpPr>
        <dsp:cNvPr id="0" name=""/>
        <dsp:cNvSpPr/>
      </dsp:nvSpPr>
      <dsp:spPr>
        <a:xfrm>
          <a:off x="127277" y="1273266"/>
          <a:ext cx="1620082" cy="890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307287" y="1444275"/>
          <a:ext cx="1620082" cy="890086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CONJUNTOS NUMERICOS</a:t>
          </a:r>
        </a:p>
      </dsp:txBody>
      <dsp:txXfrm>
        <a:off x="333357" y="1470345"/>
        <a:ext cx="1567942" cy="837946"/>
      </dsp:txXfrm>
    </dsp:sp>
    <dsp:sp modelId="{39C9425D-8B30-48CF-A36F-7A41442F7FDB}">
      <dsp:nvSpPr>
        <dsp:cNvPr id="0" name=""/>
        <dsp:cNvSpPr/>
      </dsp:nvSpPr>
      <dsp:spPr>
        <a:xfrm>
          <a:off x="-3608" y="2593305"/>
          <a:ext cx="1881822" cy="130670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55D33D-6916-4FBD-94E9-A4878C50F8C4}">
      <dsp:nvSpPr>
        <dsp:cNvPr id="0" name=""/>
        <dsp:cNvSpPr/>
      </dsp:nvSpPr>
      <dsp:spPr>
        <a:xfrm>
          <a:off x="176400" y="2764313"/>
          <a:ext cx="1881822" cy="130670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ECUACIONES LINEALES,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ECUACIONES CUADRATICAS</a:t>
          </a:r>
          <a:endParaRPr lang="es-MX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672" y="2802585"/>
        <a:ext cx="1805278" cy="1230156"/>
      </dsp:txXfrm>
    </dsp:sp>
    <dsp:sp modelId="{BA692F21-C0C7-4A20-8077-1AB8B665C40F}">
      <dsp:nvSpPr>
        <dsp:cNvPr id="0" name=""/>
        <dsp:cNvSpPr/>
      </dsp:nvSpPr>
      <dsp:spPr>
        <a:xfrm>
          <a:off x="2366786" y="1273266"/>
          <a:ext cx="1620082" cy="869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0C543A-68D5-48A5-81FE-0CDFEB8B9F16}">
      <dsp:nvSpPr>
        <dsp:cNvPr id="0" name=""/>
        <dsp:cNvSpPr/>
      </dsp:nvSpPr>
      <dsp:spPr>
        <a:xfrm>
          <a:off x="2546795" y="1444275"/>
          <a:ext cx="1620082" cy="869676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</a:t>
          </a:r>
        </a:p>
      </dsp:txBody>
      <dsp:txXfrm>
        <a:off x="2572267" y="1469747"/>
        <a:ext cx="1569138" cy="818732"/>
      </dsp:txXfrm>
    </dsp:sp>
    <dsp:sp modelId="{C9D6EEA7-B0B3-4852-8B2A-CC3E2523C58A}">
      <dsp:nvSpPr>
        <dsp:cNvPr id="0" name=""/>
        <dsp:cNvSpPr/>
      </dsp:nvSpPr>
      <dsp:spPr>
        <a:xfrm>
          <a:off x="2285279" y="2587677"/>
          <a:ext cx="1790320" cy="110563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CAC014-0256-4EA3-879A-C3F1DB3CDDEA}">
      <dsp:nvSpPr>
        <dsp:cNvPr id="0" name=""/>
        <dsp:cNvSpPr/>
      </dsp:nvSpPr>
      <dsp:spPr>
        <a:xfrm>
          <a:off x="2465288" y="2758686"/>
          <a:ext cx="1790320" cy="110563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INECUACIONES  LINEALES</a:t>
          </a:r>
          <a:endParaRPr lang="es-MX" sz="1600" kern="1200" dirty="0"/>
        </a:p>
      </dsp:txBody>
      <dsp:txXfrm>
        <a:off x="2497671" y="2791069"/>
        <a:ext cx="1725554" cy="1040864"/>
      </dsp:txXfrm>
    </dsp:sp>
    <dsp:sp modelId="{8CD86951-04B1-4078-8818-E1E8F1392E17}">
      <dsp:nvSpPr>
        <dsp:cNvPr id="0" name=""/>
        <dsp:cNvSpPr/>
      </dsp:nvSpPr>
      <dsp:spPr>
        <a:xfrm>
          <a:off x="4422269" y="1273256"/>
          <a:ext cx="1777683" cy="851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4602278" y="1444264"/>
          <a:ext cx="1777683" cy="85105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POLINOMICAS RACIONALES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4627205" y="1469191"/>
        <a:ext cx="1727829" cy="801201"/>
      </dsp:txXfrm>
    </dsp:sp>
    <dsp:sp modelId="{F488CD40-3052-4559-A526-DFE2C0FE76F3}">
      <dsp:nvSpPr>
        <dsp:cNvPr id="0" name=""/>
        <dsp:cNvSpPr/>
      </dsp:nvSpPr>
      <dsp:spPr>
        <a:xfrm>
          <a:off x="4466140" y="2617336"/>
          <a:ext cx="1694346" cy="88686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D5C7C9-E59F-4CFC-AE6D-8A1CDDA33BB6}">
      <dsp:nvSpPr>
        <dsp:cNvPr id="0" name=""/>
        <dsp:cNvSpPr/>
      </dsp:nvSpPr>
      <dsp:spPr>
        <a:xfrm>
          <a:off x="4646150" y="2788345"/>
          <a:ext cx="1694346" cy="886866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VALOR ABSOLUTO</a:t>
          </a:r>
          <a:endParaRPr lang="es-MX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2125" y="2814320"/>
        <a:ext cx="1642396" cy="834916"/>
      </dsp:txXfrm>
    </dsp:sp>
    <dsp:sp modelId="{DCC8AF2B-6924-48E8-A6A6-09BEAC0B5C3B}">
      <dsp:nvSpPr>
        <dsp:cNvPr id="0" name=""/>
        <dsp:cNvSpPr/>
      </dsp:nvSpPr>
      <dsp:spPr>
        <a:xfrm>
          <a:off x="6488643" y="1269634"/>
          <a:ext cx="1835585" cy="899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DE3661-A021-43AE-B206-496E9A0A2354}">
      <dsp:nvSpPr>
        <dsp:cNvPr id="0" name=""/>
        <dsp:cNvSpPr/>
      </dsp:nvSpPr>
      <dsp:spPr>
        <a:xfrm>
          <a:off x="6668652" y="1440643"/>
          <a:ext cx="1835585" cy="899273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CON VALOR ABSOLUTO</a:t>
          </a:r>
        </a:p>
      </dsp:txBody>
      <dsp:txXfrm>
        <a:off x="6694991" y="1466982"/>
        <a:ext cx="1782907" cy="846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A84F-E82B-4C22-9A1E-81186E6B7988}" type="datetimeFigureOut">
              <a:rPr lang="es-PE" smtClean="0"/>
              <a:t>27/02/2017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79A06-123F-436C-B296-993F5FFD4D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746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79A06-123F-436C-B296-993F5FFD4DDB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759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virtualutp.edu.p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projects.utp.edu.pe/VirtualClas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11" Type="http://schemas.openxmlformats.org/officeDocument/2006/relationships/image" Target="../media/image15.png"/><Relationship Id="rId5" Type="http://schemas.openxmlformats.org/officeDocument/2006/relationships/image" Target="../media/image9.emf"/><Relationship Id="rId10" Type="http://schemas.openxmlformats.org/officeDocument/2006/relationships/image" Target="../media/image14.png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1" y="866109"/>
            <a:ext cx="8229600" cy="1252728"/>
          </a:xfrm>
        </p:spPr>
        <p:txBody>
          <a:bodyPr>
            <a:normAutofit/>
          </a:bodyPr>
          <a:lstStyle/>
          <a:p>
            <a:r>
              <a:rPr lang="es-ES_tradnl" dirty="0" smtClean="0"/>
              <a:t> </a:t>
            </a:r>
            <a:endParaRPr lang="es-ES" dirty="0"/>
          </a:p>
        </p:txBody>
      </p:sp>
      <p:pic>
        <p:nvPicPr>
          <p:cNvPr id="7" name="6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599" y="1553030"/>
            <a:ext cx="6395150" cy="300876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698167" y="4789723"/>
            <a:ext cx="5704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f(x): función </a:t>
            </a:r>
            <a:r>
              <a:rPr lang="es-MX" dirty="0" smtClean="0"/>
              <a:t>utilidad</a:t>
            </a:r>
            <a:r>
              <a:rPr lang="es-MX" dirty="0" smtClean="0"/>
              <a:t> </a:t>
            </a:r>
            <a:r>
              <a:rPr lang="es-MX" dirty="0" smtClean="0"/>
              <a:t>(en miles de $)</a:t>
            </a:r>
          </a:p>
          <a:p>
            <a:endParaRPr lang="es-MX" dirty="0"/>
          </a:p>
          <a:p>
            <a:r>
              <a:rPr lang="es-MX" dirty="0" smtClean="0"/>
              <a:t>      x: artículos producidos (en cientos de unidades)</a:t>
            </a:r>
          </a:p>
          <a:p>
            <a:endParaRPr lang="es-MX" dirty="0"/>
          </a:p>
          <a:p>
            <a:r>
              <a:rPr lang="es-MX" dirty="0" smtClean="0"/>
              <a:t>Donde x </a:t>
            </a:r>
            <a:r>
              <a:rPr lang="es-MX" dirty="0" smtClean="0">
                <a:sym typeface="Symbol"/>
              </a:rPr>
              <a:t> [ 0 ; 3 ]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76599" y="1198212"/>
            <a:ext cx="62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</a:t>
            </a:r>
            <a:r>
              <a:rPr lang="es-MX" dirty="0" smtClean="0"/>
              <a:t>(x)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731416" y="3251984"/>
            <a:ext cx="62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79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13727"/>
            <a:ext cx="82296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97232" y="2552130"/>
            <a:ext cx="8005574" cy="4012443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s-PE" sz="3200" dirty="0" smtClean="0">
                <a:solidFill>
                  <a:schemeClr val="tx1"/>
                </a:solidFill>
              </a:rPr>
              <a:t>En una empresa, el diámetro (en metros) de la sección transversal de una tubería varía </a:t>
            </a:r>
            <a:r>
              <a:rPr lang="es-PE" sz="3200" dirty="0">
                <a:solidFill>
                  <a:schemeClr val="tx1"/>
                </a:solidFill>
              </a:rPr>
              <a:t>según la fórmula:</a:t>
            </a:r>
            <a:endParaRPr lang="es-MX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PE" sz="3200" dirty="0">
                <a:solidFill>
                  <a:schemeClr val="tx1"/>
                </a:solidFill>
              </a:rPr>
              <a:t> </a:t>
            </a:r>
            <a:endParaRPr lang="es-PE" sz="3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PE" sz="3200" dirty="0" smtClean="0">
                <a:solidFill>
                  <a:schemeClr val="tx1"/>
                </a:solidFill>
              </a:rPr>
              <a:t>Luego </a:t>
            </a:r>
            <a:r>
              <a:rPr lang="es-PE" sz="3200" dirty="0">
                <a:solidFill>
                  <a:schemeClr val="tx1"/>
                </a:solidFill>
              </a:rPr>
              <a:t>de resolver</a:t>
            </a:r>
            <a:r>
              <a:rPr lang="es-PE" sz="3200" dirty="0">
                <a:solidFill>
                  <a:schemeClr val="tx1"/>
                </a:solidFill>
              </a:rPr>
              <a:t> </a:t>
            </a:r>
            <a:r>
              <a:rPr lang="es-PE" sz="3200" dirty="0" smtClean="0">
                <a:solidFill>
                  <a:schemeClr val="tx1"/>
                </a:solidFill>
              </a:rPr>
              <a:t>la inecuación se obtiene:</a:t>
            </a:r>
          </a:p>
          <a:p>
            <a:pPr marL="0" indent="0" algn="just">
              <a:buNone/>
            </a:pPr>
            <a:r>
              <a:rPr lang="es-PE" sz="3200" dirty="0">
                <a:solidFill>
                  <a:schemeClr val="tx1"/>
                </a:solidFill>
              </a:rPr>
              <a:t>            </a:t>
            </a:r>
            <a:r>
              <a:rPr lang="es-PE" sz="3200" dirty="0" smtClean="0">
                <a:solidFill>
                  <a:schemeClr val="tx1"/>
                </a:solidFill>
              </a:rPr>
              <a:t>           C.S</a:t>
            </a:r>
            <a:r>
              <a:rPr lang="es-PE" sz="3200" dirty="0">
                <a:solidFill>
                  <a:schemeClr val="tx1"/>
                </a:solidFill>
              </a:rPr>
              <a:t>.= 〈a;0〉 ∪ 〈b;–a〉</a:t>
            </a:r>
            <a:r>
              <a:rPr lang="es-PE" sz="3200" dirty="0">
                <a:solidFill>
                  <a:schemeClr val="tx1"/>
                </a:solidFill>
              </a:rPr>
              <a:t>     </a:t>
            </a:r>
            <a:r>
              <a:rPr lang="es-PE" sz="3200" dirty="0">
                <a:solidFill>
                  <a:schemeClr val="tx1"/>
                </a:solidFill>
              </a:rPr>
              <a:t> </a:t>
            </a:r>
            <a:r>
              <a:rPr lang="es-PE" sz="3200" dirty="0">
                <a:solidFill>
                  <a:schemeClr val="tx1"/>
                </a:solidFill>
              </a:rPr>
              <a:t> </a:t>
            </a:r>
            <a:endParaRPr lang="es-MX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sz="3200" dirty="0">
                <a:solidFill>
                  <a:schemeClr val="tx1"/>
                </a:solidFill>
              </a:rPr>
              <a:t>Determinar el </a:t>
            </a:r>
            <a:r>
              <a:rPr lang="es-ES" sz="3200" dirty="0" smtClean="0">
                <a:solidFill>
                  <a:schemeClr val="tx1"/>
                </a:solidFill>
              </a:rPr>
              <a:t>valor que tomaría el diámetro de una tubería de </a:t>
            </a:r>
            <a:r>
              <a:rPr lang="es-PE" sz="3200" dirty="0">
                <a:solidFill>
                  <a:schemeClr val="tx1"/>
                </a:solidFill>
              </a:rPr>
              <a:t>(</a:t>
            </a:r>
            <a:r>
              <a:rPr lang="es-PE" sz="3200" dirty="0">
                <a:solidFill>
                  <a:schemeClr val="tx1"/>
                </a:solidFill>
              </a:rPr>
              <a:t>2b + </a:t>
            </a:r>
            <a:r>
              <a:rPr lang="es-PE" sz="3200" dirty="0" smtClean="0">
                <a:solidFill>
                  <a:schemeClr val="tx1"/>
                </a:solidFill>
              </a:rPr>
              <a:t>a +1) de radio.</a:t>
            </a:r>
            <a:endParaRPr lang="es-PE" sz="3200" dirty="0">
              <a:solidFill>
                <a:schemeClr val="tx1"/>
              </a:solidFill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424224"/>
              </p:ext>
            </p:extLst>
          </p:nvPr>
        </p:nvGraphicFramePr>
        <p:xfrm>
          <a:off x="4087955" y="3460821"/>
          <a:ext cx="1944549" cy="87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cuación" r:id="rId4" imgW="876240" imgH="393480" progId="Equation.3">
                  <p:embed/>
                </p:oleObj>
              </mc:Choice>
              <mc:Fallback>
                <p:oleObj name="Ecuación" r:id="rId4" imgW="876240" imgH="393480" progId="Equation.3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955" y="3460821"/>
                        <a:ext cx="1944549" cy="879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80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7" y="1705262"/>
            <a:ext cx="6774745" cy="5028622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¡Muchas gracias!</a:t>
            </a:r>
            <a:endParaRPr lang="es-PE" dirty="0"/>
          </a:p>
        </p:txBody>
      </p:sp>
      <p:sp>
        <p:nvSpPr>
          <p:cNvPr id="4" name="AutoShape 2" descr="data:image/jpeg;base64,/9j/4AAQSkZJRgABAQAAAQABAAD/2wCEAAkGBxIHEhIUExQWFBUXFRQXGBgXGBwaGhoYGRYXFhgYGhcYHiggGxwlHRQUITEhJiksLy4xFx8zPTMwNygvLisBCgoKDg0OGxAQGy8mICYvLDQvLDQsLCw2NDQ0LCwsNDQ4LywtNCw3NywsLCwsLCw0LC00NCw0LCwsNCwvLCwvNP/AABEIAOEA4QMBEQACEQEDEQH/xAAbAAEAAwEBAQEAAAAAAAAAAAAABQYHBAMCAf/EAEcQAAECAgYEBwsLBAMBAAAAAAEAAgMRBAUGITFhEkFRcSIyVIGRk6EHExUXQlJysbLR4hQjMzRic4Ois8HwgpKj0hZjwkP/xAAaAQEAAwEBAQAAAAAAAAAAAAAABAUGAwIB/8QAOBEAAQMBAwcLBAMBAQEBAAAAAAECAwQFESESMVGRobHhFBUiMkFSYXGB0fATMzTBU2JjQiPxQ//aAAwDAQACEQMRAD8A3FAEAQBAEAQBAEB+EyQEFWVrqJV8wYnfHDyYfC7eL2qZFQzSdl3nhxIE1pU8WCuvXQmPArVO7or3TEGC1ubyXflbKXSVOjspv/btRVy267/826/n7IOlWvptIn88WjYwBvaBPtUttBA3/kgPtWqd/wBXeSIRsWtI8bjRort73H1ld0hjTM1NSEZaqZ2d661OUnSvN5XU4Kqqt6n4gOqFWMaDxYsRu57h6iuaxRrnamo7NqZm5nrrUkKNaqm0bCO4+lJ3a4Eri6igdnb+iQy06pmZ+vHeTVC7ocaH9LCY8bWktPbMepRH2Uxeq5U2k+K3JE67UXyw9yyVdbaiU2Qc4wjsiCQ/uEx0yUGWz5mZkv8AIs4bVp5MFW5fH3zFihvEUAtIIOBBmDzqEqKi3KWKKipeh9L4fQgCAIAgCAIAgCAIAgCAIAgCA/HENEzcAgKlXluoNCm2AO/P86fAHP5XNdmrKCzXvxfgm0p6q2Io+jH0l2FEravqRW/0sQlvmC5v9ox3mZVvDTRRdVMdJQVFdNP11w0dhGKQRAgCAIAgCAIAgCAIDtq2tY1VmcKI5m0Dine03FcpYI5Uuel53gqpYFvjdd80F4qS37Ism0lugfPbMt524jmnzKpnsxUxiW/wL6ltprujMl3j2F0gxm0hocxwc0iYIMwRkQqpzVatyl41yOS9q3ofa+H0IAgCAIAgCAIAgCAIAgI2u67g1KzSiOvPFaOM7cNmeC7wU75nXNT1I1TVx07cp6+napmFoLTR67JBOhD1Q2m7+o+UezJX9PRxw4piukytXaMtRguDdBCKWQAgCAIAgCAIAgCAIAgCAIAgJOpa8jVK6cJ1xPCYb2u3jbmL1wnpo5kucnqSqWtlp1vYuGjsNOs7aWDXgkOBEAvhk372nyh/CAs/U0j4FxxTSaqjr46lMMF0E2opOCAIAgCAIAgCAIAgK9aq07Kjbotk+MRc3UPtOyy19qm0lG6db1waV1faDaZtyYu7E9zK6bTIlPeXxHFzjiT6hsGQWhjjbG3JalyGSlmfK7Let6ngvZzCAIAgCAIAgCAIAgCAIAgCAIAgPuDFdAcHNJa4GYIMiDkV8c1HJcp6Y9zFymrcppdkLXCs5QoxDYuAdgH+52WvVsVDWUKx9NnV3Gos600m/wDOTrb+JblWlwEAQBAEAQBAEBXrXWkbUbNFsjGcOC3YMNN2Wwa+YqbR0izuvXqoV1oV7aZtydZcyfsyikR3UlznvJc5xmScSVomtRqXJmMg97nuVzlvVTzXo8hAEAQBAEAQBAEAQBAEAQBAEAQBAEB+gyQIt2KGmWJtT4RAgxj86BwXHywP/Q7cdqoa6i+n02ZtxqrMtH6yfTk62/iW9VhcBAEAQBAEBHV/W7KlguiOvODW+c44D9zkCu9PA6Z6NQjVVS2njV7vTxUxynUx9PiOiRDNzjMn1AZAXLTxxtjajW5kMVNK6V6vfnU517OYQBAEAQBAEAQBAEAQBAEAQBAEAQBAEAQH1DiGEQ5pIIIIIxBF4IXxURUuU+tcrVRUzoa5ZGvxXkLhSEVkg8bdjhkewzyWbrKZYH4ZlzGys+tSpjvXrJn9yeUMnhAEAQH4To3lAZBa6uzXcckH5tk2wxlrdvJHQAtNR0/0Y7lzrn+eBjLRq+US4dVM3zxINSyAEAQBAEAQBAEAQBAEAQBAEAQBAEAQBAEAQBAd9R1o+p4zIrdVzh5zTi3+awFxnhSZisUkUlS6nlR6evkbPRKS2mMbEYZtcA4HI/uss9iscrVzobeN7ZGo5uZT2Xk9hAEBUu6HXHyKCILTw4swcofldOG7SVlZsGXJlrmTeVFr1X0ovppndu+YGYK/MoEAQBAEAQBAEAQBAEAQBAEAQBAEAQBAEAQBAEAQF97mtccajOO18P8A9t/9f3KntODNKnr82ajQ2LVZ4HeaftP3rL+qY0IQAmSAxe0tZ+F6REieTPRZ6Dbh0485WppYfpRI3t7fMxFdUfXnV/ZmTy+YkWpBECAsNma4o9EIZSYEN7J3P720vbPbdNw7RngoVVBI7pROVF0X4FnQ1cLOhMxFTTcl6e5osCpqFSGhzIEBzSJghjSCN8lRuqJ2rcrlv81NK2lpnJlNY1U8kPTwBROTwerb7l85VN311qfe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HLWVAoFWMMSLBgtaP+tsydgErzkukUtTI7Ja5b/NTlNDSQty3taieSGZ19WcOsX/ADUGHBhg3BrWhxzc4DswGeKvqeF0adNyqvmZerqWTO/82I1PJL/X2ItSCGEB0UCluoERkRvGY4OHNq3HDnXiRiParV7TpDKsUiPb2G3UOktpjGRG3te0OG4iayb2KxytXsN3G9HtRzcynsvJ7IO2lYeD6JFIMnP+bbvdcZZhukeZS6GL6kyJ2JiQbSm+lTuVM64J68DH1pjFhAarHsvAreiwBLQeITA17RfxQZOHlCfrN96zraySKVy50vXA18lnxTwNS65URLlM6rmp41TP0IrZea4XtcNoP7Yq8gnZM29qmZqaSSndkvT17Dos9aKNUTuDwoZPChk3HMeac+ma51NKydMcF0nSjr5KZcMU0GqVLXMGuWacJ2zSaeM07CP3wWengfC65yGtpqqOoblMX00EguJICAIAgCAIAgCAIAgCAIAgCAhLR2khVG2R4cQjgwwb97j5I/gUqmpHzrhgmkhVlfHTJjivYhllb1tFrh+nFdM6gLmtGxo1etaGGBkLcliGSqaqSodlPXgdlnbNxq8dweDDB4UQi7c0eUculc6mrZAmOK6DtR0ElSuGDdJcbS1JBqirorYbcDCJcb3OPfGiZO5xyvVXS1D5apquXTuLutpYoKJzWJox9UM0V8ZYIDTu5tWHyijuhE3wnXei6ZHbp9ioLTiyZUfp+exqrGny4Mhf+dy/FLcq0uDPe6hTJvgQgcA6IRvOi32X9KurKjwc/wBPmwztuy4sj9f0n7KKrcz4QG41T9BB+7h+yFkpvuO81N9D9tvkm4+6fQYdYsMOK0OadR9YOo5hfI5HRuymrcoliZK3Jel6GY2nsjEqeb4c4kHb5TPSA1faHYr+lrmzdF2Dt/zQZaust8HSZi3d80kDQKbEq94iQnFjhrHqIwIyKmSRtkbkuS9CvhmfC7LYtymnWYtdDriTHyhxtnku9EnX9k371QVVC6HpNxbu+aTVUNpMqOi7B2/y9izKAWYQBAEAQBAEAQBAEAQBAUu1NtW0ScKjEOfgYmLW+j5zuwZ4K0pLPV/TkwTQUlfayR3sixXT2IZ1GiujuLnEucTMkmZJzKvGtRqXIZp73PXKct6lysxYh1KlEpILWYiHg53pa2jLHdrq6q0Ub0Ys+ku6GyFd058E0e/zUaJBhNgNDWgNaBIACQAyAVI5yuW9TSNajUuRMCCt59Rj/h/qsUuz/wAhvruUgWr+I/03oZGtKY0IC09zqmfJ6XoaojHN5xwwfyuHOq+0o8qHK0LwLaxpcmoydKcTU1njWGRW6pHyimxdjdFg5mifaXLS0DMmBviY61n5VU7wuQgFMK4IDcap+gg/dw/ZCyU33Heam+h+23yTcda5nQETQFHtRYgRpxKKA12JhYNPoeacsN2u2pbRVOjLrKKushH9OHBdHsZ89joDiCC1wN4NxBGWIKukVHJemYzio5jrlwVC72WtuYcoVKJIwEXWPT2+l07VU1dnX9OLV7exfUFr3XRz6/f31mgMeIgBBBBEwReCDgQVTKiotymhRUVL0PpfD6EAQBAEAQBAEB5UqksojXPe4Na0TJOC9MY565LUvU8ve1jVc5bkM0tTbJ9Z6UODNkLAnBzxn5rctevYr2koGx9J+K7jL19qulvZFg3T2qVug0KJT3hkJpe46h6ycAMyp8kjY25TluQq4oXyuyWJepplmLHw6plEiSiRvys9EHE/aPNJUNVXul6LcG7/AJoNVQ2YyDpOxdsTy9y0KvLQICv28+ox/wAP9VimWf8AkN9dylfav4j/AE3oZGtKY0IDtqSkfJKRAfOWjEYTu0hPsmuU7cqJzfBSRSPyJ2O8UNvWTN0YhXUTvtIju2xYh/OVrIEuiangm4wlWt8718V3nEupwCA3GqfoIP3cP2QslN9x3mpvoftt8k3HWuZ0CAICDtHZmFXgmeBFAueB2OHlDtCl01Y+Bbs6aCDWUEdSmODtJltb1TFqd+hFbI6iL2uG1p1+taCGdkzcpimTqaWSndkvTiSNmrURajIbx4U72HVtLDqOWB7VxqqNkyX5nafck0Novp1yVxbo9jUarrOFWrA+E7SGvaDscNRWflhfE7Jehq4J45mZbFvQ7FyOwQBAEAQBARleV5BqRmlEN54rBxnHIbMzcu8FO+Z1zdZGqquOnblPXyTSZZX9fxq8fN5k0HgsHFb7zn6sFoaemZAlzc+kyVXWyVLulm7EPSztm41eO4PAhg8KIRduaPKOXTJfKmrZAmOK6D1R2fJUrhg3SalU1TQamZoQm+k43ucdpP7YLPTzvmde5TWU9LHTtyWJxJBcSQEAQFft59Rj/h/qsUyz/wAhvruUr7V/Ef6b0MjWlMaEAQGtf8iCzfJTacrQyiK/vri7aSekzWjRLkuMa92U5XaT4X08hAbjVP0EH7uH7IWSm+47zU30P22+SbjrXM6BAEAQHLWNXw6yYYcVoc07cQdoOo5rpHK6N2U1blOUsLJW5L0vQzC01k4lTTe2cSD52tuTwPaw3YK/pa5k3RXB3zMZausx9P0m4t3efuRFV1nFql4fCdonWNThscNYUmWFkrcl6EKnqZIHZTFNSs1aiFXg0eJFAvYdebTrHaO1Z+qo3wLfnTSayitCOpS7M7R7E8oZPCAIAgKvai18OqZw4cokbZ5LPSlifsjsVhSULpek7Bu8q6602U/Rbi7d5+xmVMpcSnvL4ji9xxJ9Q2DIK+YxrG5LUuQyssr5XZT1vUt9l7EOpEolJBazEQ8HO9LzRlju11tVaKN6MWfSXVDZCu6c+bR7mhwYTYDQ1oDWgSAAkANgAVIrlct6mja1GpciYH2vh9CAIAgIC3n1GP8Ah/qsUyz/AMhvruUr7V/Ef6b0MiWlMaEAQHr8of5zukrzkN0Hv6r+8us+HtLCQcQSDvC+ot6XnlyK1blPlfT4EBuNU/QQfu4fshZKb7jvNTfQ/bb5JuOtczoEAQBAEB+EaVxQFFtRYcPnEookcTC1H0Nno4bJYK3pbRu6Muv39ygrrIR3Tgz6Pb2KFwqO7W1zTmHNcD0ggq5wcmlFM90mO0Khf7L23EWUOlEA4CLgD6ew54btdNV2cqdKLV7GiobXR3QnwXT7l4B0sFUF8fMWK2CC5xDWgTJJkANpJX1EVVuQ+OcjUvVbkM+tTbcxpwqKSG4GLgTkzYM8d2JuqSzkTpy6vcztfa6rfHBr9vcp9CocSsHhkNpe86h6ydQzKs5JGxtynLchSRRPmfksS9TTbMWQh1RKJElEjbfJZ6IOv7R7FQVVc6Xotwbv+aDVUNmMp+k7F27y9yzqAWgQBAEAQBAQFvPqMf8AD/VYpln/AJDfXcpX2r+I/wBN6GRLSmNCAIAgOyuIfeqRHbsixB0PIXKFb42r4JuO9Ul0z08V3nGupwCA3GqfoIP3cP2QslN9x3mpvoftt8k3HWuZ0CAIAgOWsawhVYwvivDG4X4k7ABeTkF0jifI7JYl6nKaaOFuU9bkPiqa0hVuzThO0mzLTcQQRIyIO8dK+zQvidkvQ+QVEc7cuNb0O1cjsQNpbLwq8GlxIoweBjk4ax2jsUylrHwLdnTQQK2z46lL8ztPuZhW9TxqndoxWy2OF7Xbnftir+GdkyXsUylTSS07rnp69goNdUigCUOK9o2TmOZpuCSU8Ui3uain2KsniS5jlRDzp1Zx6f8ASxXvGxzjLowX2OGOPqoiHiWpll67lU7bPWdjV47g8GGDwohFwyHnHL1LlU1bIExz6DvR0ElSuGCaTVKlqaDUzNGE3HjOPGccz+2Cz09Q+Z17lNbTUsdO3JYnrpJBcSQR9c1xCqVgfFJAJ0QAJknHDYF2ggfMtzCPUVMdO3KkU6qJSmU1gfDcHtOBH8uOS5vY5jslyXKdY5GyNRzFvQ9l5PYQBAEBAW8+ox/w/wBVimWf+Q313KV9q/iP9N6GRLSmNCAFAaf/AMbyWf5WbDkZTLbUf5PTY41EtcP6mgntmrWhdlQNM/ajMmqd447CDUsrwgNxqgzgQfuofshZKb7jvNTewfbb5JuOtczqEAQEFaS00KoxI8OKRcwHtcfJHaVLpqN8635k0kGsr46ZMcXaCj0SgUu2cXTeZMBlpkcBo81jdZ/hKtnyQ0bMlufR2+vzyKGOGotF+W9bk09np88zSKnquHU8MQ4YuxJOLicXE7bh0KjmmdM7KcaWnp2QMyGZjtXI7hAeVJo7KU0te0PacQ4THQV6a5zVvatynl7GvTJcl6FbpVgqJHM298h5Ndd+cFTmWnM1Mbl+eBWSWNTOW9L08l97z9odg6JRzN2nEye67oYAj7SmcmFyfPER2PTMW9b1819riywILaO0NY0NaLgAJAbgFAc5XLepaNajUualyH2vh9CAjq8qaFXcPQiA3GbXDFpwmNu4rvBUPhdlNI1TSx1DMh5nr2UuxEWY4UNx/ofvHkulz3awrpFhrWeO1OBnVSps19+dq6l9l+YoX2oLQQa8bNhk8DhMPGGeYzHZgqeopXwLc7NpNBSVkdS29uftQllGJYQBAQFvPqMf8P8AVYpln/kN9dylfav4j/TehkS0pjQgOuqaP8rjwWedEY07i4A9i5zOyI3O0Ip2pmZczW6VQ3FZI3hnXdQomhEgxfOYWHe0zHTpnoV3ZT72uZ6mbt2K57ZNOHzWUhWxQhAbhU31eB91D9gLJzfcd5rvN7T/AGm+SbjsXI6hAUi1FtxAnDoxDnYGJi0ej5xzw36raks5XdKXNoKOutdGdCHFdJw2csa+sD36l6QBM9Ak6b83nEDt3a+tTXtjTIh19ieRHo7KdKv1KjV2r5/LzQoMJsBoa0BrQJAASAGwAKlc5XLepo2tRqXImB9r4fQgCAIAgCAIAgCAIDypNHZSmlj2hzSJEETBXprlat7VxPL2Ne3Jcl6Gd1/ZOLUru/0UuLWmchx2f7N/bGd5V3T1rJk+nLn2KZyrs2Snd9anVbk1p7oTVl7aMrDRhx5MiYB2DX/6uywOrYotXZ7o+lHim4m0NqtluZLg7Ypb1WFwEBAW7+ox/wAP9VimWf8AkN9dylfav4j/AE3oZEtKY0ICy9z2ifKaY12qG1z+zRHa6fMoFovyYFTTh+y1seLLqb9CKv6/Zq6zprSvW7oHy6iPI40OUQf0z0vyl3Qptny5EyeOHz1K61IfqUztKY6uF5ki0hjggNwqYzo8D7qH7AWTm+47zXebyn+03yTcetNpkOgML4jgxoxJ9Q2nILyyNz3ZLUvU9ySsjarnrciGc13aSPaR/eKM1wY67RHGfm44NblhtOy7gpI6Zv1JVx3fP/hmqmvmq3fSgTDavD4pZLL2Ph1VKJFlEi4jzWejtOZ5pa4NVXul6LcG7yzobLZB034u2J80lpVeWoQBAEAQBAEAQBAEAQBAEAQFPtTYtlYaUSBJkTEtwa/b6Ls8Dr2qzpLQWPoyYpuKeuspst74sHbF+fNJDWftZFqR3eKUHFrTK/js/wBm/thO4KVUUTJk+pFn2KQaS0pKd30qhFuTWnunxDRKLSGUtoexwc0iYIMwVSOY5i5LkuU0jHte3Kat6ELbv6jH/D/VYpVn/kN9dykG1fxH+m9DIlpTGhAaV3M6B3mDEinGI6Q9FkxP+4u6FRWpLfIjNH7NRYkOTEsi9q7E43lyVWXR+OaHgg3g3FEW4Kl5ide1caqjxIRwa7gna03tPQRzzWrp5UljR5hauBYJnM1eRwLsRzT6Ja+j0KhwXE6UQMazvY42k0Bpn5rbpzOrbgqB9DK+dydl+c1bLThjpmuVb1uRLu28rMODS7bxdInRhtMp36DMmjynduEyBJT1dDRMuTPtUq0bUWlJeuDU1J7qaDUlSQalZow23njPPGdvOzLBUs9Q+Z17tRoqakjp25LE9dJJLgSQgCAIAgCAIAgCAIAgCAIAgCAICJtBZ+DXjZPGi8DgvGIyzGXqxUmnqnwL0c2giVdFHUtudn7FKCx9LsRFkb4bjh/83jaD5Lpc+8Y3CpDWs8dqGeRamzZLs7V1L7L8xQmbT2ogVpQXBhk97mAsPGbJweSdo4Mp571FpaOSKoRXZkvx2E6utCGakVGrit2HbnvM+V0Zs9aNAdSntY0Tc5waBmTILy5yNarlzIe441kejG51Nuq6htq+FDhNwY0N3yF53k386yckiyPVy9pu4Y0iYjE7EOleDoEBS+6RVHyiG2kNHCh8F+bCbjzE/mOxWlmT5LljXtzefEpLZpcuNJW50z+XAzdXpmD9Bln/ADJAmcutE7oHyVjWCjMAaJSa/RHMNEy6VVPsvKcqq9dXEvY7byGo1I0w0Ld+j18Y7uTjrPgXjmlO/s4nvn5f49vAeMd3Jx1nwJzSnf2cRz8v8e3gPGO7k46z4E5pTv7OI5+X+PbwHjHdycdZ8Cc0p39nEc/L/Ht4Dxju5OOs+BOaU7+ziOfl/j28D98Y7uTjrPgTmlO/s4jn5f49vAeMd3Jx1nwJzSnf2cRz8v8AHt4Dxju5OOs+BOaU7+ziOfl/j28B4xzycdZ8Cc0p39nEc/f57eA8ZB5OOs+BOaU7+zifefv89vAeMg8mHW/AnNKd/ZxHP3+e3gfvjIPJh1vwJzT/AH2cRz9/nt4DxkHk3+X4E5p/vs4jn7/PbwHjIPJv8vwJzT/fZxHP3+e3gPGQeTf5fgTmn++ziOfv89vAeMg8m/y/AnNP99nEc/f57eA8ZB5N/l+BOaf77OI5+/z28B4yDyb/AC/AnNP99nEc/f57eByVrbvwhCdDNGZJw8txcN8g0X7DNdIrN+m9HZa6rjlPbP1WKz6aY6Vv/SFNVoUYQF27m1Ud+e6kOHBZNrM3EXnmBl/Vkqm057mpEnbnL6xaW9yzO7MENGVIaQIAgPiLDEZpa4AtcCCDgQRIgr6iqi3ofHNRyKi5jG7S1O6pI7od5aeEw7WnDnGB3ZrUUs6TRo7t7TFV1KtPKrezsIpSCGEAQBAEAQBAEAQBAEAQBAEAQBAEAQBAEAQBAdVWUB9ZxWQmcZxlkBrccgJlc5ZWxsV7uw7U8DppEY3tNpq2gsq2EyEzisEt+0nMmZ51lpZFker3dpt4YmxRoxuZDpXM6hAEAQEPaio215BLbg9szDcdR2HI4HmOpSaWoWB9/Z2kOupEqYsnt7FMfpEF1Gc5jwWuaSCDiCFpmuRyXpmMW9jmOVrkuVDzXo8hAEAQBAEAQBAEAQBAEAQBAEAQBAEAQBAfoE0CJfghqtibPeB4enEHzzxf9luIZv1nm2LO11V9Z2S3qpt+dhrrMoeTsyndZdnh7lmUAtAgCAIAgCAqttbMeFm99hD55ovHngaj9oajzbJWNDWfSXIf1dxU2lZ/10y2dZNvzsMuc0sJBEiLiDiDsIV+i35jJqiotyn4voCAIAgCAIAgCAIAgCAIAgCAIAgCAIAgNBsNZXvWjSI7b8YbDq2PcNuwascZSpa+tv8A/OP1X9Gksuzcm6aVMexP37F7VQXwQBAEAQBAEAQFTtfZIVrOLBk2NrGAib9js+Y7RY0dcsXQf1dxU2jZqTplx9beZlGhOgOLXAtcDIgiRBzCv2uRyXpmMq9jmLkuS5T4X08hAEAQBAEAQBAEAQBAEAQBAEAQH6BNAiX4IaBY+x3etGNSW34shnVsc/P7OrXfcKWtr7//ADj9V9jSWbZeTdLMmPYnv7F7VQXwQBAEAQBAEAQBAEBCWjs1BrwTPAiAcGIBfucPKH8Cl01W+BcMU0EGsoI6lMcF0mX1zUsapnaMVtx4rhe124/sb1fwVEcyXtX0MpU0ctO656evYRy7kYIAgCAIAgCAIAgCAIAgCAIDrq2rotZvDITC465YAbXHABc5ZWRNynrcdoKeSd2SxLzS7MWRh1PJ75RI23yW+iDr+0b9yoaqudN0W4N+fLjU0NmMp+k7F27y9yzKAWYQBAEAQBAEAQBAEAQBAedIgMpTS17Q5pxDhMHmK9NcrVvatynl7GvTJcl6FHrywAdN1GdL/rebv6X48xnvVrBaa5pU9U9iiqrFRelCt3gvuUin0CLVztGKxzDmMdxwIzCto5WSJexbyhmgkhXJkS45l0OQQBAEAQBAEAQBAEB60ajPpbg2G1z3HU0EnsXlz2sS9y3Ie443yLksS9S51JYB8WTqS7QHmNM3He7Ac0+ZVc9ptTCJL/Eu6WxXL0plu8E9y90CgQquYGQmBjRqGvMnEnMqnkkfIuU5b1NBFCyJuSxLkOleDoEAQBAEAQBAEAQBAEAQBAEAQHnSKOyktLXta9pxDgCOgr01ytW9q3HlzGvS5yXoVisrBUalTMMugnLhN/tdf0EKfFacretiVc9jQPxZ0V2ais06wNKo8+9lkUZHRd0Ou7VPjtOF3WvT587CrlsWdvUVF2b/AHISlVJSaJx4EQZ6JI/uFylMqInZnJrID6KoZ1mLqOA3LuRlRUPxAEAmgO2jVTSKVLQgxHZhhl0ykuTp429Zyazuylnf1WLqJqhWFplJ4wbCH23TMsgyfbJRX2lA3Nj88SdFY1Q/rXJ5r7Fkq7ufQIEjGe6Kdg4Dew6XaFAltSR3US7b81FpDYsLcZFV2xPfaWmhUKHQW6MNjWDY0S6dpVe+Rz1vct5axxMjS5iXIdC8HQIAgCAIAgCAIAgCAIAgCAIAgCAIAgCAIAgIqveLzFSIM5HnzGW2h47fR/crQU3VUylodZPI5qo+mZz+yV0m6inCk+8nzsNRs7q3LP1JrqbMT6hkw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5" name="AutoShape 4" descr="data:image/jpeg;base64,/9j/4AAQSkZJRgABAQAAAQABAAD/2wCEAAkGBxIHEhIUExQWFBUXFRQXGBgXGBwaGhoYGRYXFhgYGhcYHiggGxwlHRQUITEhJiksLy4xFx8zPTMwNygvLisBCgoKDg0OGxAQGy8mICYvLDQvLDQsLCw2NDQ0LCwsNDQ4LywtNCw3NywsLCwsLCw0LC00NCw0LCwsNCwvLCwvNP/AABEIAOEA4QMBEQACEQEDEQH/xAAbAAEAAwEBAQEAAAAAAAAAAAAABQYHBAMCAf/EAEcQAAECAgYEBwsLBAMBAAAAAAEAAgMRBAUGITFhEkFRcSIyVIGRk6EHExUXQlJysbLR4hQjMzRic4Ois8HwgpKj0hZjwkP/xAAaAQEAAwEBAQAAAAAAAAAAAAAABAUGAwIB/8QAOBEAAQMBAwcLBAMBAQEBAAAAAAECAwQFESESMVGRobHhFBUiMkFSYXGB0fATMzTBU2JjQiPxQ//aAAwDAQACEQMRAD8A3FAEAQBAEAQBAEB+EyQEFWVrqJV8wYnfHDyYfC7eL2qZFQzSdl3nhxIE1pU8WCuvXQmPArVO7or3TEGC1ubyXflbKXSVOjspv/btRVy267/826/n7IOlWvptIn88WjYwBvaBPtUttBA3/kgPtWqd/wBXeSIRsWtI8bjRort73H1ld0hjTM1NSEZaqZ2d661OUnSvN5XU4Kqqt6n4gOqFWMaDxYsRu57h6iuaxRrnamo7NqZm5nrrUkKNaqm0bCO4+lJ3a4Eri6igdnb+iQy06pmZ+vHeTVC7ocaH9LCY8bWktPbMepRH2Uxeq5U2k+K3JE67UXyw9yyVdbaiU2Qc4wjsiCQ/uEx0yUGWz5mZkv8AIs4bVp5MFW5fH3zFihvEUAtIIOBBmDzqEqKi3KWKKipeh9L4fQgCAIAgCAIAgCAIAgCAIAgCA/HENEzcAgKlXluoNCm2AO/P86fAHP5XNdmrKCzXvxfgm0p6q2Io+jH0l2FEravqRW/0sQlvmC5v9ox3mZVvDTRRdVMdJQVFdNP11w0dhGKQRAgCAIAgCAIAgCAIDtq2tY1VmcKI5m0Dine03FcpYI5Uuel53gqpYFvjdd80F4qS37Ism0lugfPbMt524jmnzKpnsxUxiW/wL6ltprujMl3j2F0gxm0hocxwc0iYIMwRkQqpzVatyl41yOS9q3ofa+H0IAgCAIAgCAIAgCAIAgI2u67g1KzSiOvPFaOM7cNmeC7wU75nXNT1I1TVx07cp6+napmFoLTR67JBOhD1Q2m7+o+UezJX9PRxw4piukytXaMtRguDdBCKWQAgCAIAgCAIAgCAIAgCAIAgJOpa8jVK6cJ1xPCYb2u3jbmL1wnpo5kucnqSqWtlp1vYuGjsNOs7aWDXgkOBEAvhk372nyh/CAs/U0j4FxxTSaqjr46lMMF0E2opOCAIAgCAIAgCAIAgK9aq07Kjbotk+MRc3UPtOyy19qm0lG6db1waV1faDaZtyYu7E9zK6bTIlPeXxHFzjiT6hsGQWhjjbG3JalyGSlmfK7Let6ngvZzCAIAgCAIAgCAIAgCAIAgCAIAgPuDFdAcHNJa4GYIMiDkV8c1HJcp6Y9zFymrcppdkLXCs5QoxDYuAdgH+52WvVsVDWUKx9NnV3Gos600m/wDOTrb+JblWlwEAQBAEAQBAEBXrXWkbUbNFsjGcOC3YMNN2Wwa+YqbR0izuvXqoV1oV7aZtydZcyfsyikR3UlznvJc5xmScSVomtRqXJmMg97nuVzlvVTzXo8hAEAQBAEAQBAEAQBAEAQBAEAQBAEB+gyQIt2KGmWJtT4RAgxj86BwXHywP/Q7cdqoa6i+n02ZtxqrMtH6yfTk62/iW9VhcBAEAQBAEBHV/W7KlguiOvODW+c44D9zkCu9PA6Z6NQjVVS2njV7vTxUxynUx9PiOiRDNzjMn1AZAXLTxxtjajW5kMVNK6V6vfnU517OYQBAEAQBAEAQBAEAQBAEAQBAEAQBAEAQH1DiGEQ5pIIIIIxBF4IXxURUuU+tcrVRUzoa5ZGvxXkLhSEVkg8bdjhkewzyWbrKZYH4ZlzGys+tSpjvXrJn9yeUMnhAEAQH4To3lAZBa6uzXcckH5tk2wxlrdvJHQAtNR0/0Y7lzrn+eBjLRq+US4dVM3zxINSyAEAQBAEAQBAEAQBAEAQBAEAQBAEAQBAEAQBAd9R1o+p4zIrdVzh5zTi3+awFxnhSZisUkUlS6nlR6evkbPRKS2mMbEYZtcA4HI/uss9iscrVzobeN7ZGo5uZT2Xk9hAEBUu6HXHyKCILTw4swcofldOG7SVlZsGXJlrmTeVFr1X0ovppndu+YGYK/MoEAQBAEAQBAEAQBAEAQBAEAQBAEAQBAEAQBAEAQF97mtccajOO18P8A9t/9f3KntODNKnr82ajQ2LVZ4HeaftP3rL+qY0IQAmSAxe0tZ+F6REieTPRZ6Dbh0485WppYfpRI3t7fMxFdUfXnV/ZmTy+YkWpBECAsNma4o9EIZSYEN7J3P720vbPbdNw7RngoVVBI7pROVF0X4FnQ1cLOhMxFTTcl6e5osCpqFSGhzIEBzSJghjSCN8lRuqJ2rcrlv81NK2lpnJlNY1U8kPTwBROTwerb7l85VN311qfe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HLWVAoFWMMSLBgtaP+tsydgErzkukUtTI7Ja5b/NTlNDSQty3taieSGZ19WcOsX/ADUGHBhg3BrWhxzc4DswGeKvqeF0adNyqvmZerqWTO/82I1PJL/X2ItSCGEB0UCluoERkRvGY4OHNq3HDnXiRiParV7TpDKsUiPb2G3UOktpjGRG3te0OG4iayb2KxytXsN3G9HtRzcynsvJ7IO2lYeD6JFIMnP+bbvdcZZhukeZS6GL6kyJ2JiQbSm+lTuVM64J68DH1pjFhAarHsvAreiwBLQeITA17RfxQZOHlCfrN96zraySKVy50vXA18lnxTwNS65URLlM6rmp41TP0IrZea4XtcNoP7Yq8gnZM29qmZqaSSndkvT17Dos9aKNUTuDwoZPChk3HMeac+ma51NKydMcF0nSjr5KZcMU0GqVLXMGuWacJ2zSaeM07CP3wWengfC65yGtpqqOoblMX00EguJICAIAgCAIAgCAIAgCAIAgCAhLR2khVG2R4cQjgwwb97j5I/gUqmpHzrhgmkhVlfHTJjivYhllb1tFrh+nFdM6gLmtGxo1etaGGBkLcliGSqaqSodlPXgdlnbNxq8dweDDB4UQi7c0eUculc6mrZAmOK6DtR0ElSuGDdJcbS1JBqirorYbcDCJcb3OPfGiZO5xyvVXS1D5apquXTuLutpYoKJzWJox9UM0V8ZYIDTu5tWHyijuhE3wnXei6ZHbp9ioLTiyZUfp+exqrGny4Mhf+dy/FLcq0uDPe6hTJvgQgcA6IRvOi32X9KurKjwc/wBPmwztuy4sj9f0n7KKrcz4QG41T9BB+7h+yFkpvuO81N9D9tvkm4+6fQYdYsMOK0OadR9YOo5hfI5HRuymrcoliZK3Jel6GY2nsjEqeb4c4kHb5TPSA1faHYr+lrmzdF2Dt/zQZaust8HSZi3d80kDQKbEq94iQnFjhrHqIwIyKmSRtkbkuS9CvhmfC7LYtymnWYtdDriTHyhxtnku9EnX9k371QVVC6HpNxbu+aTVUNpMqOi7B2/y9izKAWYQBAEAQBAEAQBAEAQBAUu1NtW0ScKjEOfgYmLW+j5zuwZ4K0pLPV/TkwTQUlfayR3sixXT2IZ1GiujuLnEucTMkmZJzKvGtRqXIZp73PXKct6lysxYh1KlEpILWYiHg53pa2jLHdrq6q0Ub0Ys+ku6GyFd058E0e/zUaJBhNgNDWgNaBIACQAyAVI5yuW9TSNajUuRMCCt59Rj/h/qsUuz/wAhvruUgWr+I/03oZGtKY0IC09zqmfJ6XoaojHN5xwwfyuHOq+0o8qHK0LwLaxpcmoydKcTU1njWGRW6pHyimxdjdFg5mifaXLS0DMmBviY61n5VU7wuQgFMK4IDcap+gg/dw/ZCyU33Heam+h+23yTcda5nQETQFHtRYgRpxKKA12JhYNPoeacsN2u2pbRVOjLrKKushH9OHBdHsZ89joDiCC1wN4NxBGWIKukVHJemYzio5jrlwVC72WtuYcoVKJIwEXWPT2+l07VU1dnX9OLV7exfUFr3XRz6/f31mgMeIgBBBBEwReCDgQVTKiotymhRUVL0PpfD6EAQBAEAQBAEB5UqksojXPe4Na0TJOC9MY565LUvU8ve1jVc5bkM0tTbJ9Z6UODNkLAnBzxn5rctevYr2koGx9J+K7jL19qulvZFg3T2qVug0KJT3hkJpe46h6ycAMyp8kjY25TluQq4oXyuyWJepplmLHw6plEiSiRvys9EHE/aPNJUNVXul6LcG7/AJoNVQ2YyDpOxdsTy9y0KvLQICv28+ox/wAP9VimWf8AkN9dylfav4j/AE3oZGtKY0IDtqSkfJKRAfOWjEYTu0hPsmuU7cqJzfBSRSPyJ2O8UNvWTN0YhXUTvtIju2xYh/OVrIEuiangm4wlWt8718V3nEupwCA3GqfoIP3cP2QslN9x3mpvoftt8k3HWuZ0CAICDtHZmFXgmeBFAueB2OHlDtCl01Y+Bbs6aCDWUEdSmODtJltb1TFqd+hFbI6iL2uG1p1+taCGdkzcpimTqaWSndkvTiSNmrURajIbx4U72HVtLDqOWB7VxqqNkyX5nafck0Novp1yVxbo9jUarrOFWrA+E7SGvaDscNRWflhfE7Jehq4J45mZbFvQ7FyOwQBAEAQBARleV5BqRmlEN54rBxnHIbMzcu8FO+Z1zdZGqquOnblPXyTSZZX9fxq8fN5k0HgsHFb7zn6sFoaemZAlzc+kyVXWyVLulm7EPSztm41eO4PAhg8KIRduaPKOXTJfKmrZAmOK6D1R2fJUrhg3SalU1TQamZoQm+k43ucdpP7YLPTzvmde5TWU9LHTtyWJxJBcSQEAQFft59Rj/h/qsUyz/wAhvruUr7V/Ef6b0MjWlMaEAQGtf8iCzfJTacrQyiK/vri7aSekzWjRLkuMa92U5XaT4X08hAbjVP0EH7uH7IWSm+47zU30P22+SbjrXM6BAEAQHLWNXw6yYYcVoc07cQdoOo5rpHK6N2U1blOUsLJW5L0vQzC01k4lTTe2cSD52tuTwPaw3YK/pa5k3RXB3zMZausx9P0m4t3efuRFV1nFql4fCdonWNThscNYUmWFkrcl6EKnqZIHZTFNSs1aiFXg0eJFAvYdebTrHaO1Z+qo3wLfnTSayitCOpS7M7R7E8oZPCAIAgKvai18OqZw4cokbZ5LPSlifsjsVhSULpek7Bu8q6602U/Rbi7d5+xmVMpcSnvL4ji9xxJ9Q2DIK+YxrG5LUuQyssr5XZT1vUt9l7EOpEolJBazEQ8HO9LzRlju11tVaKN6MWfSXVDZCu6c+bR7mhwYTYDQ1oDWgSAAkANgAVIrlct6mja1GpciYH2vh9CAIAgIC3n1GP8Ah/qsUyz/AMhvruUr7V/Ef6b0MiWlMaEAQHr8of5zukrzkN0Hv6r+8us+HtLCQcQSDvC+ot6XnlyK1blPlfT4EBuNU/QQfu4fshZKb7jvNTfQ/bb5JuOtczoEAQBAEB+EaVxQFFtRYcPnEookcTC1H0Nno4bJYK3pbRu6Muv39ygrrIR3Tgz6Pb2KFwqO7W1zTmHNcD0ggq5wcmlFM90mO0Khf7L23EWUOlEA4CLgD6ew54btdNV2cqdKLV7GiobXR3QnwXT7l4B0sFUF8fMWK2CC5xDWgTJJkANpJX1EVVuQ+OcjUvVbkM+tTbcxpwqKSG4GLgTkzYM8d2JuqSzkTpy6vcztfa6rfHBr9vcp9CocSsHhkNpe86h6ydQzKs5JGxtynLchSRRPmfksS9TTbMWQh1RKJElEjbfJZ6IOv7R7FQVVc6Xotwbv+aDVUNmMp+k7F27y9yzqAWgQBAEAQBAQFvPqMf8AD/VYpln/AJDfXcpX2r+I/wBN6GRLSmNCAIAgOyuIfeqRHbsixB0PIXKFb42r4JuO9Ul0z08V3nGupwCA3GqfoIP3cP2QslN9x3mpvoftt8k3HWuZ0CAIAgOWsawhVYwvivDG4X4k7ABeTkF0jifI7JYl6nKaaOFuU9bkPiqa0hVuzThO0mzLTcQQRIyIO8dK+zQvidkvQ+QVEc7cuNb0O1cjsQNpbLwq8GlxIoweBjk4ax2jsUylrHwLdnTQQK2z46lL8ztPuZhW9TxqndoxWy2OF7Xbnftir+GdkyXsUylTSS07rnp69goNdUigCUOK9o2TmOZpuCSU8Ui3uain2KsniS5jlRDzp1Zx6f8ASxXvGxzjLowX2OGOPqoiHiWpll67lU7bPWdjV47g8GGDwohFwyHnHL1LlU1bIExz6DvR0ElSuGCaTVKlqaDUzNGE3HjOPGccz+2Cz09Q+Z17lNbTUsdO3JYnrpJBcSQR9c1xCqVgfFJAJ0QAJknHDYF2ggfMtzCPUVMdO3KkU6qJSmU1gfDcHtOBH8uOS5vY5jslyXKdY5GyNRzFvQ9l5PYQBAEBAW8+ox/w/wBVimWf+Q313KV9q/iP9N6GRLSmNCAFAaf/AMbyWf5WbDkZTLbUf5PTY41EtcP6mgntmrWhdlQNM/ajMmqd447CDUsrwgNxqgzgQfuofshZKb7jvNTewfbb5JuOtczqEAQEFaS00KoxI8OKRcwHtcfJHaVLpqN8635k0kGsr46ZMcXaCj0SgUu2cXTeZMBlpkcBo81jdZ/hKtnyQ0bMlufR2+vzyKGOGotF+W9bk09np88zSKnquHU8MQ4YuxJOLicXE7bh0KjmmdM7KcaWnp2QMyGZjtXI7hAeVJo7KU0te0PacQ4THQV6a5zVvatynl7GvTJcl6FbpVgqJHM298h5Ndd+cFTmWnM1Mbl+eBWSWNTOW9L08l97z9odg6JRzN2nEye67oYAj7SmcmFyfPER2PTMW9b1819riywILaO0NY0NaLgAJAbgFAc5XLepaNajUualyH2vh9CAjq8qaFXcPQiA3GbXDFpwmNu4rvBUPhdlNI1TSx1DMh5nr2UuxEWY4UNx/ofvHkulz3awrpFhrWeO1OBnVSps19+dq6l9l+YoX2oLQQa8bNhk8DhMPGGeYzHZgqeopXwLc7NpNBSVkdS29uftQllGJYQBAQFvPqMf8P8AVYpln/kN9dylfav4j/TehkS0pjQgOuqaP8rjwWedEY07i4A9i5zOyI3O0Ip2pmZczW6VQ3FZI3hnXdQomhEgxfOYWHe0zHTpnoV3ZT72uZ6mbt2K57ZNOHzWUhWxQhAbhU31eB91D9gLJzfcd5rvN7T/AGm+SbjsXI6hAUi1FtxAnDoxDnYGJi0ej5xzw36raks5XdKXNoKOutdGdCHFdJw2csa+sD36l6QBM9Ak6b83nEDt3a+tTXtjTIh19ieRHo7KdKv1KjV2r5/LzQoMJsBoa0BrQJAASAGwAKlc5XLepo2tRqXImB9r4fQgCAIAgCAIAgCAIDypNHZSmlj2hzSJEETBXprlat7VxPL2Ne3Jcl6Gd1/ZOLUru/0UuLWmchx2f7N/bGd5V3T1rJk+nLn2KZyrs2Snd9anVbk1p7oTVl7aMrDRhx5MiYB2DX/6uywOrYotXZ7o+lHim4m0NqtluZLg7Ypb1WFwEBAW7+ox/wAP9VimWf8AkN9dylfav4j/AE3oZEtKY0ICy9z2ifKaY12qG1z+zRHa6fMoFovyYFTTh+y1seLLqb9CKv6/Zq6zprSvW7oHy6iPI40OUQf0z0vyl3Qptny5EyeOHz1K61IfqUztKY6uF5ki0hjggNwqYzo8D7qH7AWTm+47zXebyn+03yTcetNpkOgML4jgxoxJ9Q2nILyyNz3ZLUvU9ySsjarnrciGc13aSPaR/eKM1wY67RHGfm44NblhtOy7gpI6Zv1JVx3fP/hmqmvmq3fSgTDavD4pZLL2Ph1VKJFlEi4jzWejtOZ5pa4NVXul6LcG7yzobLZB034u2J80lpVeWoQBAEAQBAEAQBAEAQBAEAQFPtTYtlYaUSBJkTEtwa/b6Ls8Dr2qzpLQWPoyYpuKeuspst74sHbF+fNJDWftZFqR3eKUHFrTK/js/wBm/thO4KVUUTJk+pFn2KQaS0pKd30qhFuTWnunxDRKLSGUtoexwc0iYIMwVSOY5i5LkuU0jHte3Kat6ELbv6jH/D/VYpVn/kN9dykG1fxH+m9DIlpTGhAaV3M6B3mDEinGI6Q9FkxP+4u6FRWpLfIjNH7NRYkOTEsi9q7E43lyVWXR+OaHgg3g3FEW4Kl5ide1caqjxIRwa7gna03tPQRzzWrp5UljR5hauBYJnM1eRwLsRzT6Ja+j0KhwXE6UQMazvY42k0Bpn5rbpzOrbgqB9DK+dydl+c1bLThjpmuVb1uRLu28rMODS7bxdInRhtMp36DMmjynduEyBJT1dDRMuTPtUq0bUWlJeuDU1J7qaDUlSQalZow23njPPGdvOzLBUs9Q+Z17tRoqakjp25LE9dJJLgSQgCAIAgCAIAgCAIAgCAIAgCAICJtBZ+DXjZPGi8DgvGIyzGXqxUmnqnwL0c2giVdFHUtudn7FKCx9LsRFkb4bjh/83jaD5Lpc+8Y3CpDWs8dqGeRamzZLs7V1L7L8xQmbT2ogVpQXBhk97mAsPGbJweSdo4Mp571FpaOSKoRXZkvx2E6utCGakVGrit2HbnvM+V0Zs9aNAdSntY0Tc5waBmTILy5yNarlzIe441kejG51Nuq6htq+FDhNwY0N3yF53k386yckiyPVy9pu4Y0iYjE7EOleDoEBS+6RVHyiG2kNHCh8F+bCbjzE/mOxWlmT5LljXtzefEpLZpcuNJW50z+XAzdXpmD9Bln/ADJAmcutE7oHyVjWCjMAaJSa/RHMNEy6VVPsvKcqq9dXEvY7byGo1I0w0Ld+j18Y7uTjrPgXjmlO/s4nvn5f49vAeMd3Jx1nwJzSnf2cRz8v8e3gPGO7k46z4E5pTv7OI5+X+PbwHjHdycdZ8Cc0p39nEc/L/Ht4Dxju5OOs+BOaU7+ziOfl/j28D98Y7uTjrPgTmlO/s4jn5f49vAeMd3Jx1nwJzSnf2cRz8v8AHt4Dxju5OOs+BOaU7+ziOfl/j28B4xzycdZ8Cc0p39nEc/f57eA8ZB5OOs+BOaU7+zifefv89vAeMg8mHW/AnNKd/ZxHP3+e3gfvjIPJh1vwJzT/AH2cRz9/nt4DxkHk3+X4E5p/vs4jn7/PbwHjIPJv8vwJzT/fZxHP3+e3gPGQeTf5fgTmn++ziOfv89vAeMg8m/y/AnNP99nEc/f57eA8ZB5N/l+BOaf77OI5+/z28B4yDyb/AC/AnNP99nEc/f57eByVrbvwhCdDNGZJw8txcN8g0X7DNdIrN+m9HZa6rjlPbP1WKz6aY6Vv/SFNVoUYQF27m1Ud+e6kOHBZNrM3EXnmBl/Vkqm057mpEnbnL6xaW9yzO7MENGVIaQIAgPiLDEZpa4AtcCCDgQRIgr6iqi3ofHNRyKi5jG7S1O6pI7od5aeEw7WnDnGB3ZrUUs6TRo7t7TFV1KtPKrezsIpSCGEAQBAEAQBAEAQBAEAQBAEAQBAEAQBAEAQBAdVWUB9ZxWQmcZxlkBrccgJlc5ZWxsV7uw7U8DppEY3tNpq2gsq2EyEzisEt+0nMmZ51lpZFker3dpt4YmxRoxuZDpXM6hAEAQEPaio215BLbg9szDcdR2HI4HmOpSaWoWB9/Z2kOupEqYsnt7FMfpEF1Gc5jwWuaSCDiCFpmuRyXpmMW9jmOVrkuVDzXo8hAEAQBAEAQBAEAQBAEAQBAEAQBAEAQBAfoE0CJfghqtibPeB4enEHzzxf9luIZv1nm2LO11V9Z2S3qpt+dhrrMoeTsyndZdnh7lmUAtAgCAIAgCAqttbMeFm99hD55ovHngaj9oajzbJWNDWfSXIf1dxU2lZ/10y2dZNvzsMuc0sJBEiLiDiDsIV+i35jJqiotyn4voCAIAgCAIAgCAIAgCAIAgCAIAgCAIAgNBsNZXvWjSI7b8YbDq2PcNuwascZSpa+tv8A/OP1X9Gksuzcm6aVMexP37F7VQXwQBAEAQBAEAQFTtfZIVrOLBk2NrGAib9js+Y7RY0dcsXQf1dxU2jZqTplx9beZlGhOgOLXAtcDIgiRBzCv2uRyXpmMq9jmLkuS5T4X08hAEAQBAEAQBAEAQBAEAQBAEAQH6BNAiX4IaBY+x3etGNSW34shnVsc/P7OrXfcKWtr7//ADj9V9jSWbZeTdLMmPYnv7F7VQXwQBAEAQBAEAQBAEBCWjs1BrwTPAiAcGIBfucPKH8Cl01W+BcMU0EGsoI6lMcF0mX1zUsapnaMVtx4rhe124/sb1fwVEcyXtX0MpU0ctO656evYRy7kYIAgCAIAgCAIAgCAIAgCAIDrq2rotZvDITC465YAbXHABc5ZWRNynrcdoKeSd2SxLzS7MWRh1PJ75RI23yW+iDr+0b9yoaqudN0W4N+fLjU0NmMp+k7F27y9yzKAWYQBAEAQBAEAQBAEAQBAedIgMpTS17Q5pxDhMHmK9NcrVvatynl7GvTJcl6FHrywAdN1GdL/rebv6X48xnvVrBaa5pU9U9iiqrFRelCt3gvuUin0CLVztGKxzDmMdxwIzCto5WSJexbyhmgkhXJkS45l0OQQBAEAQBAEAQBAEB60ajPpbg2G1z3HU0EnsXlz2sS9y3Ie443yLksS9S51JYB8WTqS7QHmNM3He7Ac0+ZVc9ptTCJL/Eu6WxXL0plu8E9y90CgQquYGQmBjRqGvMnEnMqnkkfIuU5b1NBFCyJuSxLkOleDoEAQBAEAQBAEAQBAEAQBAEAQHnSKOyktLXta9pxDgCOgr01ytW9q3HlzGvS5yXoVisrBUalTMMugnLhN/tdf0EKfFacretiVc9jQPxZ0V2ais06wNKo8+9lkUZHRd0Ou7VPjtOF3WvT587CrlsWdvUVF2b/AHISlVJSaJx4EQZ6JI/uFylMqInZnJrID6KoZ1mLqOA3LuRlRUPxAEAmgO2jVTSKVLQgxHZhhl0ykuTp429Zyazuylnf1WLqJqhWFplJ4wbCH23TMsgyfbJRX2lA3Nj88SdFY1Q/rXJ5r7Fkq7ufQIEjGe6Kdg4Dew6XaFAltSR3US7b81FpDYsLcZFV2xPfaWmhUKHQW6MNjWDY0S6dpVe+Rz1vct5axxMjS5iXIdC8HQIAgCAIAgCAIAgCAIAgCAIAgCAIAgCAIAgIqveLzFSIM5HnzGW2h47fR/crQU3VUylodZPI5qo+mZz+yV0m6inCk+8nzsNRs7q3LP1JrqbMT6hkwIAgCAIAgCAIAgCAIAgC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pic>
        <p:nvPicPr>
          <p:cNvPr id="12" name="Picture 2" descr="UTP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5" y="4804767"/>
            <a:ext cx="3481388" cy="1255845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 contourW="6350" prstMaterial="matte"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307975" y="2369234"/>
            <a:ext cx="83788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000" i="1" dirty="0" smtClean="0">
                <a:latin typeface="Lucida Calligraphy" pitchFamily="66" charset="0"/>
              </a:rPr>
              <a:t>“</a:t>
            </a:r>
            <a:r>
              <a:rPr lang="es-PE" sz="3200" i="1" dirty="0" smtClean="0">
                <a:latin typeface="Lucida Calligraphy" pitchFamily="66" charset="0"/>
              </a:rPr>
              <a:t>No podemos resolver problemas pensando de la misma manera que cuando los creamos” </a:t>
            </a:r>
          </a:p>
          <a:p>
            <a:pPr algn="ctr"/>
            <a:r>
              <a:rPr lang="es-PE" sz="3200" i="1" dirty="0">
                <a:latin typeface="Lucida Calligraphy" pitchFamily="66" charset="0"/>
              </a:rPr>
              <a:t> </a:t>
            </a:r>
            <a:r>
              <a:rPr lang="es-PE" sz="3200" i="1" dirty="0" smtClean="0">
                <a:latin typeface="Lucida Calligraphy" pitchFamily="66" charset="0"/>
              </a:rPr>
              <a:t>                                       </a:t>
            </a:r>
            <a:r>
              <a:rPr lang="es-PE" sz="3600" i="1" dirty="0" smtClean="0">
                <a:latin typeface="Lucida Calligraphy" pitchFamily="66" charset="0"/>
              </a:rPr>
              <a:t> (Einstein)</a:t>
            </a:r>
            <a:endParaRPr lang="es-PE" sz="3600" i="1" dirty="0">
              <a:latin typeface="Lucida Calligraphy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95299" y="4819614"/>
            <a:ext cx="4362069" cy="1477317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es-PE" dirty="0"/>
              <a:t>Plataforma Educativa</a:t>
            </a:r>
          </a:p>
          <a:p>
            <a:r>
              <a:rPr lang="es-PE" dirty="0">
                <a:hlinkClick r:id="rId3"/>
              </a:rPr>
              <a:t>https://campusvirtualutp.edu.pe</a:t>
            </a:r>
            <a:r>
              <a:rPr lang="es-PE" dirty="0" smtClean="0">
                <a:hlinkClick r:id="rId3"/>
              </a:rPr>
              <a:t>/</a:t>
            </a:r>
            <a:endParaRPr lang="es-PE" dirty="0" smtClean="0"/>
          </a:p>
          <a:p>
            <a:endParaRPr lang="es-PE" dirty="0"/>
          </a:p>
          <a:p>
            <a:r>
              <a:rPr lang="es-PE" dirty="0"/>
              <a:t>Portal de Alumnos</a:t>
            </a:r>
          </a:p>
          <a:p>
            <a:r>
              <a:rPr lang="es-PE" dirty="0">
                <a:hlinkClick r:id="rId4"/>
              </a:rPr>
              <a:t>http://webprojects.utp.edu.pe/VirtualClass</a:t>
            </a:r>
            <a:r>
              <a:rPr lang="es-PE" dirty="0" smtClean="0">
                <a:hlinkClick r:id="rId4"/>
              </a:rPr>
              <a:t>/</a:t>
            </a:r>
            <a:endParaRPr lang="es-PE" dirty="0" smtClean="0"/>
          </a:p>
        </p:txBody>
      </p:sp>
    </p:spTree>
    <p:extLst>
      <p:ext uri="{BB962C8B-B14F-4D97-AF65-F5344CB8AC3E}">
        <p14:creationId xmlns:p14="http://schemas.microsoft.com/office/powerpoint/2010/main" val="361211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MATEMÁTICA BÁSICA I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2413" y="3760953"/>
            <a:ext cx="7086600" cy="1473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-INECUACIONES POLINÓMICAS RACIONALES </a:t>
            </a:r>
          </a:p>
          <a:p>
            <a:pPr algn="l"/>
            <a:r>
              <a:rPr lang="es-ES" sz="3200" b="1" dirty="0" smtClean="0">
                <a:solidFill>
                  <a:schemeClr val="bg1"/>
                </a:solidFill>
              </a:rPr>
              <a:t>- APLICACIONES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sz="2800" dirty="0" smtClean="0"/>
              <a:t>Semana 03 - Sesión 01</a:t>
            </a:r>
            <a:endParaRPr lang="es-ES" sz="2800" dirty="0"/>
          </a:p>
        </p:txBody>
      </p:sp>
      <p:pic>
        <p:nvPicPr>
          <p:cNvPr id="1026" name="Picture 2" descr="UTP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" y="5785705"/>
            <a:ext cx="2085975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17" y="223105"/>
            <a:ext cx="2461479" cy="246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577" r="19556" b="2745"/>
          <a:stretch/>
        </p:blipFill>
        <p:spPr bwMode="auto">
          <a:xfrm>
            <a:off x="456924" y="304800"/>
            <a:ext cx="1829351" cy="1857375"/>
          </a:xfrm>
          <a:prstGeom prst="ellipse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57548"/>
            <a:ext cx="82296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7684074" cy="344728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>
                <a:solidFill>
                  <a:schemeClr val="tx1"/>
                </a:solidFill>
                <a:cs typeface="Times New Roman" pitchFamily="18" charset="0"/>
              </a:rPr>
              <a:t>Al finalizar la </a:t>
            </a:r>
            <a:r>
              <a:rPr lang="es-MX" sz="3200" dirty="0" smtClean="0">
                <a:solidFill>
                  <a:schemeClr val="tx1"/>
                </a:solidFill>
                <a:cs typeface="Times New Roman" pitchFamily="18" charset="0"/>
              </a:rPr>
              <a:t>sesión de aprendizaje, </a:t>
            </a:r>
            <a:r>
              <a:rPr lang="es-MX" sz="3200" dirty="0">
                <a:solidFill>
                  <a:schemeClr val="tx1"/>
                </a:solidFill>
                <a:cs typeface="Times New Roman" pitchFamily="18" charset="0"/>
              </a:rPr>
              <a:t>el estudiante resuelve problemas aplicados a la  ingeniería donde utiliza conceptos de  </a:t>
            </a:r>
            <a:r>
              <a:rPr lang="es-MX" sz="3200" dirty="0" smtClean="0">
                <a:solidFill>
                  <a:schemeClr val="tx1"/>
                </a:solidFill>
                <a:cs typeface="Times New Roman" pitchFamily="18" charset="0"/>
              </a:rPr>
              <a:t>inecuaciones polinómicas y racionales, </a:t>
            </a:r>
            <a:r>
              <a:rPr lang="es-MX" sz="3200" dirty="0">
                <a:solidFill>
                  <a:schemeClr val="tx1"/>
                </a:solidFill>
                <a:cs typeface="Times New Roman" pitchFamily="18" charset="0"/>
              </a:rPr>
              <a:t>además identifica y aplica propiedades y criterios lógicos de solución.</a:t>
            </a:r>
            <a:r>
              <a:rPr lang="es-ES" dirty="0" smtClean="0">
                <a:solidFill>
                  <a:schemeClr val="tx1"/>
                </a:solidFill>
              </a:rPr>
              <a:t> </a:t>
            </a:r>
            <a:endParaRPr lang="es-PE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6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939210"/>
              </p:ext>
            </p:extLst>
          </p:nvPr>
        </p:nvGraphicFramePr>
        <p:xfrm>
          <a:off x="323528" y="1591057"/>
          <a:ext cx="8504238" cy="494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33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43122"/>
            <a:ext cx="8229600" cy="1252728"/>
          </a:xfrm>
        </p:spPr>
        <p:txBody>
          <a:bodyPr>
            <a:normAutofit/>
          </a:bodyPr>
          <a:lstStyle/>
          <a:p>
            <a:r>
              <a:rPr lang="es-ES" dirty="0" smtClean="0"/>
              <a:t>INECUACIONES RACIONALES</a:t>
            </a:r>
            <a:endParaRPr lang="es-ES" dirty="0"/>
          </a:p>
        </p:txBody>
      </p:sp>
      <p:pic>
        <p:nvPicPr>
          <p:cNvPr id="6" name="5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izquierda y derecha"/>
          <p:cNvSpPr/>
          <p:nvPr/>
        </p:nvSpPr>
        <p:spPr>
          <a:xfrm>
            <a:off x="1871725" y="4091740"/>
            <a:ext cx="537180" cy="230832"/>
          </a:xfrm>
          <a:prstGeom prst="leftRightArrow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9" name="8 Grupo"/>
          <p:cNvGrpSpPr/>
          <p:nvPr/>
        </p:nvGrpSpPr>
        <p:grpSpPr>
          <a:xfrm>
            <a:off x="248920" y="2427981"/>
            <a:ext cx="6577783" cy="2164752"/>
            <a:chOff x="23605" y="1608365"/>
            <a:chExt cx="4314497" cy="83998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3 Rectángulo"/>
                <p:cNvSpPr/>
                <p:nvPr/>
              </p:nvSpPr>
              <p:spPr>
                <a:xfrm>
                  <a:off x="23605" y="1608365"/>
                  <a:ext cx="4314497" cy="83737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s-PE" sz="2400" b="1" u="sng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DEFINICIÓN</a:t>
                  </a:r>
                  <a:r>
                    <a:rPr lang="es-PE" sz="2400" b="1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: </a:t>
                  </a:r>
                  <a:endParaRPr lang="es-PE" sz="2400" b="1" dirty="0" smtClean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  <a:p>
                  <a:pPr algn="just"/>
                  <a:r>
                    <a:rPr lang="es-PE" sz="2400" dirty="0" smtClean="0"/>
                    <a:t>Son </a:t>
                  </a:r>
                  <a:r>
                    <a:rPr lang="es-PE" sz="2400" dirty="0"/>
                    <a:t>aquellas </a:t>
                  </a:r>
                  <a:r>
                    <a:rPr lang="es-PE" sz="2400" dirty="0" smtClean="0"/>
                    <a:t>inecuaciones que se reducen a la siguiente forma general: </a:t>
                  </a:r>
                </a:p>
                <a:p>
                  <a:pPr algn="just"/>
                  <a:endParaRPr lang="es-PE" sz="2400" dirty="0" smtClean="0"/>
                </a:p>
                <a:p>
                  <a:pPr algn="ctr"/>
                  <a:r>
                    <a:rPr lang="es-PE" sz="2400" b="1" dirty="0" smtClean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PE" sz="2400" b="1" i="1">
                              <a:latin typeface="Cambria Math"/>
                            </a:rPr>
                            <m:t>𝑷</m:t>
                          </m:r>
                          <m:r>
                            <a:rPr lang="es-PE" sz="2400" b="1" i="1">
                              <a:latin typeface="Cambria Math"/>
                            </a:rPr>
                            <m:t>(</m:t>
                          </m:r>
                          <m:r>
                            <a:rPr lang="es-PE" sz="2400" b="1" i="1">
                              <a:latin typeface="Cambria Math"/>
                            </a:rPr>
                            <m:t>𝒙</m:t>
                          </m:r>
                          <m:r>
                            <a:rPr lang="es-PE" sz="2400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PE" sz="2400" b="1" i="1">
                              <a:latin typeface="Cambria Math"/>
                            </a:rPr>
                            <m:t>𝑸</m:t>
                          </m:r>
                          <m:r>
                            <a:rPr lang="es-PE" sz="2400" b="1" i="1">
                              <a:latin typeface="Cambria Math"/>
                            </a:rPr>
                            <m:t>(</m:t>
                          </m:r>
                          <m:r>
                            <a:rPr lang="es-PE" sz="2400" b="1" i="1">
                              <a:latin typeface="Cambria Math"/>
                            </a:rPr>
                            <m:t>𝒙</m:t>
                          </m:r>
                          <m:r>
                            <a:rPr lang="es-PE" sz="2400" b="1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s-PE" sz="2400" b="1" i="1" smtClean="0">
                          <a:latin typeface="Cambria Math"/>
                        </a:rPr>
                        <m:t>&gt;</m:t>
                      </m:r>
                      <m:r>
                        <a:rPr lang="es-PE" sz="2400" b="1" i="1">
                          <a:latin typeface="Cambria Math"/>
                        </a:rPr>
                        <m:t>𝟎</m:t>
                      </m:r>
                    </m:oMath>
                  </a14:m>
                  <a:r>
                    <a:rPr lang="es-PE" sz="2400" b="1" dirty="0"/>
                    <a:t> </a:t>
                  </a:r>
                  <a14:m>
                    <m:oMath xmlns:m="http://schemas.openxmlformats.org/officeDocument/2006/math">
                      <m:r>
                        <a:rPr lang="es-PE" sz="2400" b="1" i="0" smtClean="0">
                          <a:latin typeface="Cambria Math"/>
                        </a:rPr>
                        <m:t>           </m:t>
                      </m:r>
                      <m:r>
                        <a:rPr lang="es-PE" sz="24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s-PE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s-PE" sz="2400" b="1" i="1" smtClean="0">
                          <a:latin typeface="Cambria Math"/>
                        </a:rPr>
                        <m:t>. </m:t>
                      </m:r>
                      <m:r>
                        <a:rPr lang="es-PE" sz="2400" b="1" i="1" smtClean="0">
                          <a:latin typeface="Cambria Math"/>
                        </a:rPr>
                        <m:t>𝑸</m:t>
                      </m:r>
                    </m:oMath>
                  </a14:m>
                  <a:r>
                    <a:rPr lang="es-PE" sz="2400" dirty="0" smtClean="0"/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s-PE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s-PE" sz="2400" b="1" i="1">
                          <a:latin typeface="Cambria Math"/>
                        </a:rPr>
                        <m:t>&gt;</m:t>
                      </m:r>
                      <m:r>
                        <a:rPr lang="es-PE" sz="2400" b="1" i="1">
                          <a:latin typeface="Cambria Math"/>
                        </a:rPr>
                        <m:t>𝟎</m:t>
                      </m:r>
                    </m:oMath>
                  </a14:m>
                  <a:r>
                    <a:rPr lang="es-PE" sz="2400" dirty="0" smtClean="0"/>
                    <a:t>     </a:t>
                  </a:r>
                  <a:r>
                    <a:rPr lang="el-GR" sz="2400" dirty="0" smtClean="0"/>
                    <a:t>Λ</a:t>
                  </a:r>
                  <a:r>
                    <a:rPr lang="es-PE" sz="2400" dirty="0" smtClean="0"/>
                    <a:t>   </a:t>
                  </a:r>
                  <a14:m>
                    <m:oMath xmlns:m="http://schemas.openxmlformats.org/officeDocument/2006/math">
                      <m:r>
                        <a:rPr lang="es-PE" sz="2400" b="1" i="1">
                          <a:latin typeface="Cambria Math"/>
                        </a:rPr>
                        <m:t>𝑸</m:t>
                      </m:r>
                    </m:oMath>
                  </a14:m>
                  <a:r>
                    <a:rPr lang="es-PE" sz="240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s-PE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</m:oMath>
                  </a14:m>
                  <a:r>
                    <a:rPr lang="es-PE" sz="2400" dirty="0" smtClean="0"/>
                    <a:t> ≠ </a:t>
                  </a:r>
                  <a14:m>
                    <m:oMath xmlns:m="http://schemas.openxmlformats.org/officeDocument/2006/math">
                      <m:r>
                        <a:rPr lang="es-PE" sz="2400" b="1" i="1">
                          <a:latin typeface="Cambria Math"/>
                        </a:rPr>
                        <m:t>𝟎</m:t>
                      </m:r>
                    </m:oMath>
                  </a14:m>
                  <a:r>
                    <a:rPr lang="es-PE" sz="2400" dirty="0" smtClean="0"/>
                    <a:t> </a:t>
                  </a:r>
                  <a:endParaRPr lang="es-PE" sz="2400" dirty="0"/>
                </a:p>
              </p:txBody>
            </p:sp>
          </mc:Choice>
          <mc:Fallback>
            <p:sp>
              <p:nvSpPr>
                <p:cNvPr id="4" name="3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05" y="1608365"/>
                  <a:ext cx="4314497" cy="83737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83" t="-2260" r="-1390"/>
                  </a:stretch>
                </a:blipFill>
              </p:spPr>
              <p:txBody>
                <a:bodyPr/>
                <a:lstStyle/>
                <a:p>
                  <a:r>
                    <a:rPr lang="es-P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1 Rectángulo"/>
                <p:cNvSpPr/>
                <p:nvPr/>
              </p:nvSpPr>
              <p:spPr>
                <a:xfrm>
                  <a:off x="595370" y="2269210"/>
                  <a:ext cx="331136" cy="1791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PE" sz="2400" b="1" i="1">
                            <a:latin typeface="Cambria Math"/>
                          </a:rPr>
                          <m:t>&lt;</m:t>
                        </m:r>
                      </m:oMath>
                    </m:oMathPara>
                  </a14:m>
                  <a:endParaRPr lang="es-PE" sz="2400" dirty="0"/>
                </a:p>
              </p:txBody>
            </p:sp>
          </mc:Choice>
          <mc:Fallback xmlns="">
            <p:sp>
              <p:nvSpPr>
                <p:cNvPr id="2" name="1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370" y="2269210"/>
                  <a:ext cx="331136" cy="17913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P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Rectángulo"/>
              <p:cNvSpPr/>
              <p:nvPr/>
            </p:nvSpPr>
            <p:spPr>
              <a:xfrm>
                <a:off x="3947399" y="4122308"/>
                <a:ext cx="50484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400" b="1" i="1"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s-PE" sz="2400" dirty="0"/>
              </a:p>
            </p:txBody>
          </p:sp>
        </mc:Choice>
        <mc:Fallback xmlns="">
          <p:sp>
            <p:nvSpPr>
              <p:cNvPr id="13" name="1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399" y="4122308"/>
                <a:ext cx="50484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43122"/>
            <a:ext cx="8229600" cy="1252728"/>
          </a:xfrm>
        </p:spPr>
        <p:txBody>
          <a:bodyPr>
            <a:normAutofit/>
          </a:bodyPr>
          <a:lstStyle/>
          <a:p>
            <a:r>
              <a:rPr lang="es-ES" dirty="0" smtClean="0"/>
              <a:t>INECUACIONES RACIONALES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31856" y="1957571"/>
            <a:ext cx="4544605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b="1" u="sng" dirty="0" smtClean="0">
                <a:solidFill>
                  <a:schemeClr val="accent1">
                    <a:lumMod val="75000"/>
                  </a:schemeClr>
                </a:solidFill>
              </a:rPr>
              <a:t>MÉTODO </a:t>
            </a:r>
            <a:r>
              <a:rPr lang="es-PE" sz="1300" b="1" u="sng" dirty="0">
                <a:solidFill>
                  <a:schemeClr val="accent1">
                    <a:lumMod val="75000"/>
                  </a:schemeClr>
                </a:solidFill>
              </a:rPr>
              <a:t>PARA RESOLVER INECUACIONES </a:t>
            </a:r>
            <a:r>
              <a:rPr lang="es-PE" sz="1300" b="1" u="sng" dirty="0" smtClean="0">
                <a:solidFill>
                  <a:schemeClr val="accent1">
                    <a:lumMod val="75000"/>
                  </a:schemeClr>
                </a:solidFill>
              </a:rPr>
              <a:t>RACIONALES</a:t>
            </a:r>
          </a:p>
          <a:p>
            <a:r>
              <a:rPr lang="es-PE" sz="1300" dirty="0"/>
              <a:t>método de los puntos críticos cuya aplicación consiste en los siguientes pasos </a:t>
            </a:r>
            <a:r>
              <a:rPr lang="es-PE" sz="1300" dirty="0" smtClean="0"/>
              <a:t>:</a:t>
            </a:r>
            <a:r>
              <a:rPr lang="es-PE" sz="1300" dirty="0"/>
              <a:t> </a:t>
            </a:r>
            <a:endParaRPr lang="es-PE" sz="1300" dirty="0" smtClean="0"/>
          </a:p>
          <a:p>
            <a:pPr marL="285750" lvl="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 smtClean="0"/>
              <a:t>Se trasladan todos los términos al primer miembro, obteniendo siempre una expresión de coeficiente principal positivo.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es-PE" sz="1300" dirty="0"/>
              <a:t> </a:t>
            </a:r>
          </a:p>
          <a:p>
            <a:pPr marL="285750" lvl="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/>
              <a:t>Factorizar el numerador y </a:t>
            </a:r>
            <a:r>
              <a:rPr lang="es-PE" sz="1300" dirty="0" smtClean="0"/>
              <a:t>denominador, si </a:t>
            </a:r>
            <a:r>
              <a:rPr lang="es-PE" sz="1300" dirty="0"/>
              <a:t>no se puede factorizar, encontrar los puntos donde el numerador y denominador son igual a cero.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endParaRPr lang="es-PE" sz="1300" dirty="0" smtClean="0"/>
          </a:p>
          <a:p>
            <a:pPr marL="285750" lvl="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/>
              <a:t>Se calculan los puntos </a:t>
            </a:r>
            <a:r>
              <a:rPr lang="es-PE" sz="1300" dirty="0" smtClean="0"/>
              <a:t>críticos. </a:t>
            </a:r>
            <a:r>
              <a:rPr lang="es-PE" sz="1300" dirty="0"/>
              <a:t>Son los valores reales de "x" obtenidos al igualar cada factor primo a cero</a:t>
            </a:r>
            <a:r>
              <a:rPr lang="es-PE" sz="1300" dirty="0" smtClean="0"/>
              <a:t>.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endParaRPr lang="es-PE" sz="1300" dirty="0" smtClean="0"/>
          </a:p>
          <a:p>
            <a:pPr marL="285750" lvl="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/>
              <a:t>Se ubican, ordenadamente, todos los puntos en la recta real, dichos puntos originan en la recta dos o más zonas</a:t>
            </a:r>
            <a:r>
              <a:rPr lang="es-PE" sz="1300" dirty="0" smtClean="0"/>
              <a:t>.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endParaRPr lang="es-PE" sz="1300" dirty="0" smtClean="0"/>
          </a:p>
          <a:p>
            <a:pPr marL="28575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/>
              <a:t>Se marcan las zonas obtenidas a partir de la derecha alternando los signos "+" y </a:t>
            </a:r>
            <a:r>
              <a:rPr lang="es-PE" sz="1300" dirty="0" smtClean="0"/>
              <a:t>"-".</a:t>
            </a:r>
          </a:p>
          <a:p>
            <a:pPr algn="just">
              <a:buClr>
                <a:schemeClr val="bg2">
                  <a:lumMod val="50000"/>
                </a:schemeClr>
              </a:buClr>
            </a:pPr>
            <a:endParaRPr lang="es-PE" sz="1300" dirty="0" smtClean="0"/>
          </a:p>
          <a:p>
            <a:pPr marL="285750" lvl="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/>
              <a:t>Si el signo de relación es &gt; o , el conjunto solución estará formado por todas las zonas positivas, pero si el signo de relación es &lt; o  el conjunto solución lo formarán todas las zonas negativas.</a:t>
            </a:r>
          </a:p>
          <a:p>
            <a:pPr marL="28575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s-PE" sz="1300" dirty="0"/>
          </a:p>
          <a:p>
            <a:pPr marL="285750" lvl="0" indent="-2857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s-PE" sz="1300" dirty="0"/>
          </a:p>
        </p:txBody>
      </p:sp>
      <p:sp>
        <p:nvSpPr>
          <p:cNvPr id="11" name="10 Rectángulo"/>
          <p:cNvSpPr/>
          <p:nvPr/>
        </p:nvSpPr>
        <p:spPr>
          <a:xfrm>
            <a:off x="5016317" y="2314132"/>
            <a:ext cx="40096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endParaRPr lang="es-PE" sz="1300" dirty="0"/>
          </a:p>
          <a:p>
            <a:pPr marL="285750" lvl="0" indent="-28575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s-PE" sz="1300" dirty="0" smtClean="0"/>
              <a:t>La </a:t>
            </a:r>
            <a:r>
              <a:rPr lang="es-PE" sz="1300" dirty="0"/>
              <a:t>solución se puede expresar de distintas formas:</a:t>
            </a:r>
            <a:endParaRPr lang="es-PE" sz="1300" dirty="0" smtClean="0"/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s-PE" sz="1300" dirty="0" smtClean="0"/>
              <a:t>         como intervalo, conjunto o gráficamente.</a:t>
            </a:r>
            <a:endParaRPr lang="es-PE" sz="1300" dirty="0"/>
          </a:p>
        </p:txBody>
      </p:sp>
      <p:pic>
        <p:nvPicPr>
          <p:cNvPr id="6" name="5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374" y="3039772"/>
            <a:ext cx="1152198" cy="51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5134304" y="3006629"/>
            <a:ext cx="90270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r>
              <a:rPr lang="es-PE" sz="1300" dirty="0" smtClean="0"/>
              <a:t>Resolver:</a:t>
            </a:r>
            <a:endParaRPr lang="es-PE" sz="13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161" y="3829337"/>
            <a:ext cx="1240273" cy="45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646" y="4564105"/>
            <a:ext cx="1122720" cy="46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581" y="3829337"/>
            <a:ext cx="1204656" cy="4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7 Rectángulo"/>
          <p:cNvSpPr/>
          <p:nvPr/>
        </p:nvSpPr>
        <p:spPr>
          <a:xfrm>
            <a:off x="5217879" y="3550680"/>
            <a:ext cx="101223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r>
              <a:rPr lang="es-PE" sz="1300" dirty="0" smtClean="0"/>
              <a:t>Resolución:</a:t>
            </a:r>
            <a:endParaRPr lang="es-PE" sz="1300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6961068" y="3892839"/>
            <a:ext cx="0" cy="116014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7021165" y="4647976"/>
            <a:ext cx="147296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r>
              <a:rPr lang="es-PE" sz="1300" dirty="0" smtClean="0"/>
              <a:t>Puntos críticos:</a:t>
            </a:r>
            <a:endParaRPr lang="es-PE" sz="13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85" y="4940365"/>
            <a:ext cx="1024667" cy="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6227554"/>
            <a:ext cx="2145027" cy="29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Rectángulo"/>
              <p:cNvSpPr/>
              <p:nvPr/>
            </p:nvSpPr>
            <p:spPr>
              <a:xfrm>
                <a:off x="7021165" y="4326718"/>
                <a:ext cx="1903432" cy="2693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buClr>
                    <a:schemeClr val="bg2">
                      <a:lumMod val="50000"/>
                    </a:schemeClr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PE" sz="115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115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PE" sz="1150" b="0" i="1" smtClean="0">
                              <a:latin typeface="Cambria Math"/>
                            </a:rPr>
                            <m:t>+</m:t>
                          </m:r>
                          <m:r>
                            <a:rPr lang="es-PE" sz="1150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d>
                        <m:dPr>
                          <m:ctrlPr>
                            <a:rPr lang="es-PE" sz="115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115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PE" sz="115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s-PE" sz="115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s-PE" sz="115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115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PE" sz="1150" b="0" i="1" smtClean="0">
                              <a:latin typeface="Cambria Math"/>
                            </a:rPr>
                            <m:t>+</m:t>
                          </m:r>
                          <m:r>
                            <a:rPr lang="es-PE" sz="115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s-PE" sz="1150" b="0" i="1" smtClean="0">
                          <a:latin typeface="Cambria Math"/>
                        </a:rPr>
                        <m:t> ≥</m:t>
                      </m:r>
                      <m:r>
                        <a:rPr lang="es-PE" sz="115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s-PE" sz="1150" dirty="0"/>
              </a:p>
            </p:txBody>
          </p:sp>
        </mc:Choice>
        <mc:Fallback xmlns="">
          <p:sp>
            <p:nvSpPr>
              <p:cNvPr id="17" name="1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165" y="4326718"/>
                <a:ext cx="1903432" cy="2693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42" name="Picture 46" descr="C:\Users\Edgar\Desktop\2.bmp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68" y="5518150"/>
            <a:ext cx="2480599" cy="55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1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99580"/>
            <a:ext cx="8229600" cy="1252728"/>
          </a:xfrm>
        </p:spPr>
        <p:txBody>
          <a:bodyPr>
            <a:normAutofit/>
          </a:bodyPr>
          <a:lstStyle/>
          <a:p>
            <a:r>
              <a:rPr lang="es-ES" sz="4000" smtClean="0"/>
              <a:t>EJERCICIOS EXPLICATIVOS</a:t>
            </a:r>
            <a:endParaRPr lang="es-E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ítulo 2"/>
              <p:cNvSpPr txBox="1">
                <a:spLocks/>
              </p:cNvSpPr>
              <p:nvPr/>
            </p:nvSpPr>
            <p:spPr>
              <a:xfrm>
                <a:off x="457200" y="2191651"/>
                <a:ext cx="8229600" cy="384628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l"/>
                <a:r>
                  <a:rPr lang="es-ES" sz="2400" dirty="0" smtClean="0">
                    <a:solidFill>
                      <a:schemeClr val="tx1"/>
                    </a:solidFill>
                  </a:rPr>
                  <a:t>1. Resolver: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PE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PE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a:rPr lang="es-PE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  <m:r>
                          <m:rPr>
                            <m:sty m:val="p"/>
                          </m:rP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+2 </m:t>
                        </m:r>
                      </m:num>
                      <m:den>
                        <m:sSup>
                          <m:sSupPr>
                            <m:ctrlPr>
                              <a:rPr lang="es-PE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PE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a:rPr lang="es-PE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−6</m:t>
                        </m:r>
                        <m:r>
                          <m:rPr>
                            <m:sty m:val="p"/>
                          </m:rP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+5</m:t>
                        </m:r>
                      </m:den>
                    </m:f>
                    <m:r>
                      <a:rPr lang="es-PE" sz="2400" dirty="0">
                        <a:solidFill>
                          <a:schemeClr val="tx1"/>
                        </a:solidFill>
                        <a:latin typeface="Cambria Math"/>
                      </a:rPr>
                      <m:t>≤0</m:t>
                    </m:r>
                  </m:oMath>
                </a14:m>
                <a:endParaRPr lang="es-ES" sz="2400" dirty="0">
                  <a:solidFill>
                    <a:schemeClr val="tx1"/>
                  </a:solidFill>
                  <a:latin typeface="Cambria Math"/>
                </a:endParaRPr>
              </a:p>
              <a:p>
                <a:pPr algn="l"/>
                <a:endParaRPr lang="es-ES" sz="3200" dirty="0">
                  <a:solidFill>
                    <a:schemeClr val="tx1"/>
                  </a:solidFill>
                </a:endParaRPr>
              </a:p>
              <a:p>
                <a:pPr algn="l"/>
                <a:endParaRPr lang="es-PE" sz="24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s-PE" sz="2400" dirty="0" smtClean="0">
                    <a:solidFill>
                      <a:schemeClr val="tx1"/>
                    </a:solidFill>
                  </a:rPr>
                  <a:t>2. </a:t>
                </a:r>
                <a:r>
                  <a:rPr lang="es-PE" sz="2400" dirty="0">
                    <a:solidFill>
                      <a:schemeClr val="tx1"/>
                    </a:solidFill>
                  </a:rPr>
                  <a:t>Resolver: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PE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s-PE" sz="2400" dirty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PE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1 </m:t>
                        </m:r>
                      </m:num>
                      <m:den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PE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s-PE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s-ES" sz="24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s-ES" sz="2400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s-ES" sz="2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s-PE" sz="2400" dirty="0" smtClean="0">
                    <a:solidFill>
                      <a:schemeClr val="tx1"/>
                    </a:solidFill>
                  </a:rPr>
                  <a:t>3. Resolver</a:t>
                </a:r>
                <a:r>
                  <a:rPr lang="es-PE" sz="2400" dirty="0">
                    <a:solidFill>
                      <a:schemeClr val="tx1"/>
                    </a:solidFill>
                  </a:rPr>
                  <a:t>:     </a:t>
                </a:r>
                <a:endParaRPr lang="es-ES" sz="2400" dirty="0">
                  <a:solidFill>
                    <a:schemeClr val="tx1"/>
                  </a:solidFill>
                </a:endParaRPr>
              </a:p>
              <a:p>
                <a:pPr algn="l"/>
                <a:endParaRPr lang="es-ES" sz="2400" dirty="0">
                  <a:solidFill>
                    <a:schemeClr val="tx1"/>
                  </a:solidFill>
                </a:endParaRPr>
              </a:p>
              <a:p>
                <a:pPr algn="l"/>
                <a:endParaRPr lang="es-PE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ítul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91651"/>
                <a:ext cx="8229600" cy="3846286"/>
              </a:xfrm>
              <a:prstGeom prst="rect">
                <a:avLst/>
              </a:prstGeom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372635"/>
              </p:ext>
            </p:extLst>
          </p:nvPr>
        </p:nvGraphicFramePr>
        <p:xfrm>
          <a:off x="2142127" y="4860781"/>
          <a:ext cx="2490833" cy="69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cuación" r:id="rId5" imgW="1600200" imgH="444500" progId="Equation.3">
                  <p:embed/>
                </p:oleObj>
              </mc:Choice>
              <mc:Fallback>
                <p:oleObj name="Ecuación" r:id="rId5" imgW="1600200" imgH="444500" progId="Equation.3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127" y="4860781"/>
                        <a:ext cx="2490833" cy="69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5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8608"/>
            <a:ext cx="8229600" cy="1252728"/>
          </a:xfrm>
        </p:spPr>
        <p:txBody>
          <a:bodyPr>
            <a:normAutofit/>
          </a:bodyPr>
          <a:lstStyle/>
          <a:p>
            <a:r>
              <a:rPr lang="es-ES" sz="4000" dirty="0" smtClean="0"/>
              <a:t>EJERCICIOS EXPLICATIVOS</a:t>
            </a:r>
            <a:endParaRPr lang="es-ES" sz="4000" dirty="0"/>
          </a:p>
        </p:txBody>
      </p:sp>
      <p:pic>
        <p:nvPicPr>
          <p:cNvPr id="6" name="5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3 Grupo"/>
          <p:cNvGrpSpPr/>
          <p:nvPr/>
        </p:nvGrpSpPr>
        <p:grpSpPr>
          <a:xfrm>
            <a:off x="457200" y="1885950"/>
            <a:ext cx="8229600" cy="3790950"/>
            <a:chOff x="457200" y="1533525"/>
            <a:chExt cx="8229600" cy="3790950"/>
          </a:xfrm>
        </p:grpSpPr>
        <p:sp>
          <p:nvSpPr>
            <p:cNvPr id="7" name="Título 2"/>
            <p:cNvSpPr txBox="1">
              <a:spLocks/>
            </p:cNvSpPr>
            <p:nvPr/>
          </p:nvSpPr>
          <p:spPr>
            <a:xfrm>
              <a:off x="457200" y="1533525"/>
              <a:ext cx="8229600" cy="379095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l"/>
              <a:r>
                <a:rPr lang="es-PE" sz="2400" dirty="0" smtClean="0">
                  <a:solidFill>
                    <a:schemeClr val="tx1"/>
                  </a:solidFill>
                </a:rPr>
                <a:t>        </a:t>
              </a:r>
              <a:endParaRPr lang="es-PE" sz="24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es-PE" sz="2400" dirty="0" smtClean="0">
                  <a:solidFill>
                    <a:schemeClr val="tx1"/>
                  </a:solidFill>
                </a:rPr>
                <a:t>      </a:t>
              </a:r>
              <a:r>
                <a:rPr lang="es-ES" sz="2400" b="1" dirty="0" smtClean="0"/>
                <a:t>Í VA EL LINK</a:t>
              </a:r>
            </a:p>
            <a:p>
              <a:pPr marL="265113" indent="-265113" algn="l"/>
              <a:r>
                <a:rPr lang="es-ES" sz="2400" dirty="0" smtClean="0">
                  <a:solidFill>
                    <a:schemeClr val="tx1"/>
                  </a:solidFill>
                </a:rPr>
                <a:t>4. </a:t>
              </a:r>
              <a:r>
                <a:rPr lang="es-ES" sz="2400" dirty="0" smtClean="0">
                  <a:solidFill>
                    <a:schemeClr val="tx1"/>
                  </a:solidFill>
                </a:rPr>
                <a:t>La producción de una fábrica (en miles de unidades) viene determinada por la fórmula</a:t>
              </a:r>
            </a:p>
            <a:p>
              <a:pPr marL="265113" indent="-265113" algn="l"/>
              <a:endParaRPr lang="es-ES" sz="2400" dirty="0">
                <a:solidFill>
                  <a:schemeClr val="tx1"/>
                </a:solidFill>
              </a:endParaRPr>
            </a:p>
            <a:p>
              <a:pPr marL="265113" indent="-265113" algn="l"/>
              <a:endParaRPr lang="es-ES" sz="2400" dirty="0" smtClean="0">
                <a:solidFill>
                  <a:schemeClr val="tx1"/>
                </a:solidFill>
              </a:endParaRPr>
            </a:p>
            <a:p>
              <a:pPr marL="265113" indent="-265113" algn="l"/>
              <a:r>
                <a:rPr lang="es-ES" sz="2400" dirty="0" smtClean="0">
                  <a:solidFill>
                    <a:schemeClr val="tx1"/>
                  </a:solidFill>
                </a:rPr>
                <a:t>   </a:t>
              </a:r>
            </a:p>
            <a:p>
              <a:pPr marL="265113" indent="-265113" algn="l"/>
              <a:r>
                <a:rPr lang="es-ES" sz="2400" dirty="0" smtClean="0">
                  <a:solidFill>
                    <a:schemeClr val="tx1"/>
                  </a:solidFill>
                </a:rPr>
                <a:t>Determinar </a:t>
              </a:r>
              <a:r>
                <a:rPr lang="es-ES" sz="2400" dirty="0">
                  <a:solidFill>
                    <a:schemeClr val="tx1"/>
                  </a:solidFill>
                </a:rPr>
                <a:t>su intervalo de producción.</a:t>
              </a:r>
            </a:p>
            <a:p>
              <a:pPr marL="265113" indent="-265113" algn="l"/>
              <a:endParaRPr lang="es-ES" sz="2400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7 Rectángulo"/>
                <p:cNvSpPr/>
                <p:nvPr/>
              </p:nvSpPr>
              <p:spPr>
                <a:xfrm>
                  <a:off x="1920886" y="3429000"/>
                  <a:ext cx="3687304" cy="704360"/>
                </a:xfrm>
                <a:prstGeom prst="rect">
                  <a:avLst/>
                </a:prstGeom>
                <a:solidFill>
                  <a:srgbClr val="FFFFFF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PE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PE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PE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PE" b="0" i="0" smtClean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es-PE" b="0" i="0" smtClean="0">
                                    <a:latin typeface="Cambria Math"/>
                                  </a:rPr>
                                  <m:t>−4)</m:t>
                                </m:r>
                              </m:e>
                              <m:sup>
                                <m:r>
                                  <a:rPr lang="es-PE" b="0" i="0" smtClean="0">
                                    <a:latin typeface="Cambria Math"/>
                                  </a:rPr>
                                  <m:t>1003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s-PE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PE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PE" b="0" i="0" smtClean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es-PE" b="0" i="0" smtClean="0">
                                    <a:latin typeface="Cambria Math"/>
                                  </a:rPr>
                                  <m:t>+3)</m:t>
                                </m:r>
                              </m:e>
                              <m:sup>
                                <m:r>
                                  <a:rPr lang="es-PE" b="0" i="0" smtClean="0">
                                    <a:latin typeface="Cambria Math"/>
                                  </a:rPr>
                                  <m:t>740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s-PE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PE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PE" b="0" i="0" smtClean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es-PE" b="0" i="0" smtClean="0">
                                    <a:latin typeface="Cambria Math"/>
                                  </a:rPr>
                                  <m:t>+5)</m:t>
                                </m:r>
                              </m:e>
                              <m:sup>
                                <m:r>
                                  <a:rPr lang="es-PE" b="0" i="0" smtClean="0">
                                    <a:latin typeface="Cambria Math"/>
                                  </a:rPr>
                                  <m:t>2400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s-PE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PE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s-PE" b="0" i="0" smtClean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es-PE" b="0" i="0" smtClean="0">
                                    <a:latin typeface="Cambria Math"/>
                                  </a:rPr>
                                  <m:t>−2)</m:t>
                                </m:r>
                              </m:e>
                              <m:sup>
                                <m:r>
                                  <a:rPr lang="es-PE" b="0" i="0" smtClean="0">
                                    <a:latin typeface="Cambria Math"/>
                                  </a:rPr>
                                  <m:t>361</m:t>
                                </m:r>
                              </m:sup>
                            </m:sSup>
                          </m:den>
                        </m:f>
                        <m:r>
                          <a:rPr lang="es-PE" b="0" i="0" smtClean="0">
                            <a:latin typeface="Cambria Math"/>
                          </a:rPr>
                          <m:t>≤0</m:t>
                        </m:r>
                      </m:oMath>
                    </m:oMathPara>
                  </a14:m>
                  <a:endParaRPr lang="es-PE" dirty="0"/>
                </a:p>
              </p:txBody>
            </p:sp>
          </mc:Choice>
          <mc:Fallback>
            <p:sp>
              <p:nvSpPr>
                <p:cNvPr id="8" name="7 Rectángulo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0886" y="3429000"/>
                  <a:ext cx="3687304" cy="70436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P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175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516" y="1412776"/>
            <a:ext cx="82296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429002"/>
            <a:ext cx="176856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511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onalizado 20">
      <a:dk1>
        <a:sysClr val="windowText" lastClr="000000"/>
      </a:dk1>
      <a:lt1>
        <a:srgbClr val="DBE5F1"/>
      </a:lt1>
      <a:dk2>
        <a:srgbClr val="1F497D"/>
      </a:dk2>
      <a:lt2>
        <a:srgbClr val="E7EDF5"/>
      </a:lt2>
      <a:accent1>
        <a:srgbClr val="3D6AA1"/>
      </a:accent1>
      <a:accent2>
        <a:srgbClr val="C0504D"/>
      </a:accent2>
      <a:accent3>
        <a:srgbClr val="9BBB59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2539</TotalTime>
  <Words>393</Words>
  <Application>Microsoft Office PowerPoint</Application>
  <PresentationFormat>Presentación en pantalla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Waveform</vt:lpstr>
      <vt:lpstr>Ecuación</vt:lpstr>
      <vt:lpstr>Microsoft Editor de ecuaciones 3.0</vt:lpstr>
      <vt:lpstr> </vt:lpstr>
      <vt:lpstr>MATEMÁTICA BÁSICA I</vt:lpstr>
      <vt:lpstr>LOGRO DE LA SESIÓN</vt:lpstr>
      <vt:lpstr>    ESQUEMA DE LA UNIDAD</vt:lpstr>
      <vt:lpstr>INECUACIONES RACIONALES</vt:lpstr>
      <vt:lpstr>INECUACIONES RACIONALES</vt:lpstr>
      <vt:lpstr>EJERCICIOS EXPLICATIVOS</vt:lpstr>
      <vt:lpstr>EJERCICIOS EXPLICATIVOS</vt:lpstr>
      <vt:lpstr>¡Ahora todos a practicar!</vt:lpstr>
      <vt:lpstr>EJERCICIO RETO</vt:lpstr>
      <vt:lpstr>Presentación de PowerPoint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Darwin Díaz Garrampié</dc:creator>
  <cp:lastModifiedBy>Edgar</cp:lastModifiedBy>
  <cp:revision>167</cp:revision>
  <dcterms:created xsi:type="dcterms:W3CDTF">2013-06-02T21:11:54Z</dcterms:created>
  <dcterms:modified xsi:type="dcterms:W3CDTF">2017-02-27T14:19:27Z</dcterms:modified>
</cp:coreProperties>
</file>