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313" r:id="rId2"/>
    <p:sldId id="256" r:id="rId3"/>
    <p:sldId id="310" r:id="rId4"/>
    <p:sldId id="311" r:id="rId5"/>
    <p:sldId id="314" r:id="rId6"/>
    <p:sldId id="304" r:id="rId7"/>
    <p:sldId id="315" r:id="rId8"/>
    <p:sldId id="306" r:id="rId9"/>
    <p:sldId id="307" r:id="rId10"/>
    <p:sldId id="308" r:id="rId11"/>
    <p:sldId id="316" r:id="rId12"/>
  </p:sldIdLst>
  <p:sldSz cx="9906000" cy="6858000" type="A4"/>
  <p:notesSz cx="6858000" cy="9144000"/>
  <p:defaultTextStyle>
    <a:defPPr>
      <a:defRPr lang="en-US"/>
    </a:defPPr>
    <a:lvl1pPr marL="0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8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6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5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4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93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41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91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3E7FF"/>
    <a:srgbClr val="D5F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532" autoAdjust="0"/>
  </p:normalViewPr>
  <p:slideViewPr>
    <p:cSldViewPr snapToGrid="0" snapToObjects="1">
      <p:cViewPr varScale="1">
        <p:scale>
          <a:sx n="70" d="100"/>
          <a:sy n="70" d="100"/>
        </p:scale>
        <p:origin x="1212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10C1AD-0DC5-4277-9ECA-CC292663C1BE}" type="doc">
      <dgm:prSet loTypeId="urn:microsoft.com/office/officeart/2005/8/layout/hierarchy1" loCatId="hierarchy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es-PE"/>
        </a:p>
      </dgm:t>
    </dgm:pt>
    <dgm:pt modelId="{B50BB0C5-4E1B-4570-B7DA-5EA117BEFB16}">
      <dgm:prSet phldrT="[Texto]" custT="1"/>
      <dgm:spPr>
        <a:solidFill>
          <a:srgbClr val="FFFF00">
            <a:alpha val="90000"/>
          </a:srgbClr>
        </a:solidFill>
      </dgm:spPr>
      <dgm:t>
        <a:bodyPr/>
        <a:lstStyle/>
        <a:p>
          <a:pPr rtl="0"/>
          <a:r>
            <a:rPr lang="es-PE" sz="1600" b="1" dirty="0" smtClean="0">
              <a:latin typeface="Times New Roman" pitchFamily="18" charset="0"/>
              <a:cs typeface="Times New Roman" pitchFamily="18" charset="0"/>
            </a:rPr>
            <a:t>NÚMEROS REALES, ECUACIONES E INECUACIONES</a:t>
          </a:r>
          <a:endParaRPr lang="es-PE" sz="1600" b="1" dirty="0">
            <a:latin typeface="Times New Roman" pitchFamily="18" charset="0"/>
            <a:cs typeface="Times New Roman" pitchFamily="18" charset="0"/>
          </a:endParaRPr>
        </a:p>
      </dgm:t>
    </dgm:pt>
    <dgm:pt modelId="{51830B18-B0B6-438B-A68B-BD27C640682E}" type="sibTrans" cxnId="{B46004CF-467D-41FE-8846-E27B4DB3A61B}">
      <dgm:prSet/>
      <dgm:spPr/>
      <dgm:t>
        <a:bodyPr/>
        <a:lstStyle/>
        <a:p>
          <a:endParaRPr lang="es-PE"/>
        </a:p>
      </dgm:t>
    </dgm:pt>
    <dgm:pt modelId="{14C6C557-8CF9-4539-8914-59CF11FB3DEA}" type="parTrans" cxnId="{B46004CF-467D-41FE-8846-E27B4DB3A61B}">
      <dgm:prSet/>
      <dgm:spPr/>
      <dgm:t>
        <a:bodyPr/>
        <a:lstStyle/>
        <a:p>
          <a:endParaRPr lang="es-PE"/>
        </a:p>
      </dgm:t>
    </dgm:pt>
    <dgm:pt modelId="{3CA1CAD9-60C4-4DC3-8A1E-4C16B3DB2FE4}">
      <dgm:prSet phldrT="[Texto]" custT="1"/>
      <dgm:spPr>
        <a:solidFill>
          <a:srgbClr val="00B050">
            <a:alpha val="90000"/>
          </a:srgbClr>
        </a:solidFill>
      </dgm:spPr>
      <dgm:t>
        <a:bodyPr/>
        <a:lstStyle/>
        <a:p>
          <a:pPr algn="l" rtl="0"/>
          <a:r>
            <a:rPr kumimoji="0" lang="es-PE" sz="1600" b="1" i="0" u="none" strike="noStrike" cap="none" spc="0" normalizeH="0" baseline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CONJUNTOS NUMERICOS</a:t>
          </a:r>
        </a:p>
      </dgm:t>
    </dgm:pt>
    <dgm:pt modelId="{F7871A60-3AA1-42C0-B9E4-56D9FC46F62C}" type="sibTrans" cxnId="{23977D96-6E7D-4FB8-AF2B-BA0D888C3C77}">
      <dgm:prSet/>
      <dgm:spPr/>
      <dgm:t>
        <a:bodyPr/>
        <a:lstStyle/>
        <a:p>
          <a:endParaRPr lang="es-PE"/>
        </a:p>
      </dgm:t>
    </dgm:pt>
    <dgm:pt modelId="{86F78832-BBB5-4A3B-8E9E-720B8DC7CA31}" type="parTrans" cxnId="{23977D96-6E7D-4FB8-AF2B-BA0D888C3C77}">
      <dgm:prSet/>
      <dgm:spPr/>
      <dgm:t>
        <a:bodyPr/>
        <a:lstStyle/>
        <a:p>
          <a:endParaRPr lang="es-PE"/>
        </a:p>
      </dgm:t>
    </dgm:pt>
    <dgm:pt modelId="{954E80D3-6A2D-4845-B233-CFCE7EA5B437}">
      <dgm:prSet custT="1"/>
      <dgm:spPr>
        <a:solidFill>
          <a:srgbClr val="00B050">
            <a:alpha val="90000"/>
          </a:srgbClr>
        </a:solidFill>
      </dgm:spPr>
      <dgm:t>
        <a:bodyPr/>
        <a:lstStyle/>
        <a:p>
          <a:pPr algn="just"/>
          <a:r>
            <a:rPr kumimoji="0" lang="es-PE" sz="1400" b="1" i="0" u="none" strike="noStrike" cap="none" spc="0" normalizeH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INTERVALOS. OPERACIÓN CON INTERVALOS.</a:t>
          </a:r>
        </a:p>
      </dgm:t>
    </dgm:pt>
    <dgm:pt modelId="{FD019D2F-72BA-4079-A715-28CF06F23B1A}" type="sibTrans" cxnId="{E007B3C4-3292-49FC-A297-6697B251F1CF}">
      <dgm:prSet/>
      <dgm:spPr/>
      <dgm:t>
        <a:bodyPr/>
        <a:lstStyle/>
        <a:p>
          <a:endParaRPr lang="es-MX"/>
        </a:p>
      </dgm:t>
    </dgm:pt>
    <dgm:pt modelId="{E4435219-CF2D-4F86-83DB-B2E10A55A540}" type="parTrans" cxnId="{E007B3C4-3292-49FC-A297-6697B251F1CF}">
      <dgm:prSet/>
      <dgm:spPr/>
      <dgm:t>
        <a:bodyPr/>
        <a:lstStyle/>
        <a:p>
          <a:endParaRPr lang="es-MX"/>
        </a:p>
      </dgm:t>
    </dgm:pt>
    <dgm:pt modelId="{0C7ED09F-8048-41B8-BDCB-3A6B103FD97B}">
      <dgm:prSet custT="1"/>
      <dgm:spPr>
        <a:solidFill>
          <a:srgbClr val="00B050">
            <a:alpha val="90000"/>
          </a:srgbClr>
        </a:solidFill>
      </dgm:spPr>
      <dgm:t>
        <a:bodyPr anchor="ctr" anchorCtr="1"/>
        <a:lstStyle/>
        <a:p>
          <a:pPr algn="l" rtl="0"/>
          <a:r>
            <a:rPr kumimoji="0" lang="es-PE" sz="1400" b="1" i="0" u="none" strike="noStrike" cap="none" spc="0" normalizeH="0" baseline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INECUACIONES POLINOMICAS</a:t>
          </a:r>
        </a:p>
      </dgm:t>
    </dgm:pt>
    <dgm:pt modelId="{E70028C2-B5CA-41B9-A3A2-857964F6959B}" type="sibTrans" cxnId="{E9AB3E65-7B43-4A7A-9544-4EA47078C307}">
      <dgm:prSet/>
      <dgm:spPr/>
      <dgm:t>
        <a:bodyPr/>
        <a:lstStyle/>
        <a:p>
          <a:endParaRPr lang="es-PE"/>
        </a:p>
      </dgm:t>
    </dgm:pt>
    <dgm:pt modelId="{96756C56-8E08-4BC2-9C72-825CF6A94C71}" type="parTrans" cxnId="{E9AB3E65-7B43-4A7A-9544-4EA47078C307}">
      <dgm:prSet/>
      <dgm:spPr/>
      <dgm:t>
        <a:bodyPr/>
        <a:lstStyle/>
        <a:p>
          <a:endParaRPr lang="es-PE"/>
        </a:p>
      </dgm:t>
    </dgm:pt>
    <dgm:pt modelId="{CB0CCBC9-E3EF-446F-86CB-CD046F755015}">
      <dgm:prSet custT="1"/>
      <dgm:spPr>
        <a:solidFill>
          <a:srgbClr val="FFFF00">
            <a:alpha val="90000"/>
          </a:srgbClr>
        </a:solidFill>
      </dgm:spPr>
      <dgm:t>
        <a:bodyPr/>
        <a:lstStyle/>
        <a:p>
          <a:pPr algn="l"/>
          <a:r>
            <a:rPr lang="es-MX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ECUACIONES LINEALES. </a:t>
          </a:r>
          <a:r>
            <a:rPr kumimoji="0" lang="es-PE" sz="1600" b="1" i="0" u="none" strike="noStrike" cap="none" spc="0" normalizeH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ECUACIONES CUADRATICAS</a:t>
          </a:r>
          <a:endParaRPr lang="es-MX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8C0275-2F35-42C8-A6FE-A0BFE64A9CF2}" type="parTrans" cxnId="{F2CC9419-A086-4AE9-B0F2-3C3863B64B2B}">
      <dgm:prSet/>
      <dgm:spPr>
        <a:solidFill>
          <a:schemeClr val="accent1"/>
        </a:solidFill>
        <a:ln w="25400"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es-MX"/>
        </a:p>
      </dgm:t>
    </dgm:pt>
    <dgm:pt modelId="{FAFAB4A9-C658-44FA-91A0-41941C3E2634}" type="sibTrans" cxnId="{F2CC9419-A086-4AE9-B0F2-3C3863B64B2B}">
      <dgm:prSet/>
      <dgm:spPr/>
      <dgm:t>
        <a:bodyPr/>
        <a:lstStyle/>
        <a:p>
          <a:endParaRPr lang="es-MX"/>
        </a:p>
      </dgm:t>
    </dgm:pt>
    <dgm:pt modelId="{08F1C740-A5A8-42AF-81F4-29E992577357}">
      <dgm:prSet custT="1"/>
      <dgm:spPr>
        <a:solidFill>
          <a:srgbClr val="00B050">
            <a:alpha val="90000"/>
          </a:srgbClr>
        </a:solidFill>
      </dgm:spPr>
      <dgm:t>
        <a:bodyPr/>
        <a:lstStyle/>
        <a:p>
          <a:pPr algn="l"/>
          <a:r>
            <a:rPr lang="es-MX" sz="1600" b="1" dirty="0" smtClean="0"/>
            <a:t>INECUACIONES LINEALES. INECUACIONES CUADRATICAS.</a:t>
          </a:r>
        </a:p>
      </dgm:t>
    </dgm:pt>
    <dgm:pt modelId="{C2A70F25-CF26-4CA6-9C57-62795DB24D59}" type="parTrans" cxnId="{B7B93343-1DD7-44C4-8AAC-62C5870D027E}">
      <dgm:prSet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es-MX"/>
        </a:p>
      </dgm:t>
    </dgm:pt>
    <dgm:pt modelId="{1ECAD81B-1037-485B-9C70-A1C45B509203}" type="sibTrans" cxnId="{B7B93343-1DD7-44C4-8AAC-62C5870D027E}">
      <dgm:prSet/>
      <dgm:spPr/>
      <dgm:t>
        <a:bodyPr/>
        <a:lstStyle/>
        <a:p>
          <a:endParaRPr lang="es-MX"/>
        </a:p>
      </dgm:t>
    </dgm:pt>
    <dgm:pt modelId="{64333ED5-3299-49EA-8711-3230D4A5551C}">
      <dgm:prSet custT="1"/>
      <dgm:spPr>
        <a:solidFill>
          <a:srgbClr val="00B050">
            <a:alpha val="90000"/>
          </a:srgbClr>
        </a:solidFill>
      </dgm:spPr>
      <dgm:t>
        <a:bodyPr/>
        <a:lstStyle/>
        <a:p>
          <a:pPr algn="l" rtl="0"/>
          <a:r>
            <a:rPr kumimoji="0" lang="es-PE" sz="1600" b="1" i="0" u="none" strike="noStrike" cap="none" spc="0" normalizeH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INECUACIONES CON VALOR ABSOLUTO</a:t>
          </a:r>
        </a:p>
      </dgm:t>
    </dgm:pt>
    <dgm:pt modelId="{782F94FB-439D-4CAF-B46B-68AD00E7A049}" type="sibTrans" cxnId="{9B939A26-F3FB-47EA-8CC4-D084225759F3}">
      <dgm:prSet/>
      <dgm:spPr/>
      <dgm:t>
        <a:bodyPr/>
        <a:lstStyle/>
        <a:p>
          <a:endParaRPr lang="es-PE"/>
        </a:p>
      </dgm:t>
    </dgm:pt>
    <dgm:pt modelId="{B9A4C5C3-B7F4-408C-A00F-EFB40EC2B137}" type="parTrans" cxnId="{9B939A26-F3FB-47EA-8CC4-D084225759F3}">
      <dgm:prSet/>
      <dgm:spPr/>
      <dgm:t>
        <a:bodyPr/>
        <a:lstStyle/>
        <a:p>
          <a:endParaRPr lang="es-PE"/>
        </a:p>
      </dgm:t>
    </dgm:pt>
    <dgm:pt modelId="{F0200834-AE4B-44EB-A757-F071A47B2DB4}">
      <dgm:prSet custT="1"/>
      <dgm:spPr>
        <a:solidFill>
          <a:srgbClr val="00B050">
            <a:alpha val="90000"/>
          </a:srgbClr>
        </a:solidFill>
      </dgm:spPr>
      <dgm:t>
        <a:bodyPr/>
        <a:lstStyle/>
        <a:p>
          <a:pPr algn="l"/>
          <a:r>
            <a:rPr lang="es-MX" sz="1600" b="1" dirty="0" smtClean="0"/>
            <a:t>VALOR ABSOLUTO. ECUACIONES LINEALES CON VALOR ABSOLUTO.</a:t>
          </a:r>
          <a:endParaRPr lang="es-MX" sz="1600" b="1" dirty="0"/>
        </a:p>
      </dgm:t>
    </dgm:pt>
    <dgm:pt modelId="{C005FEAF-787A-445E-92B4-FD502690FACD}" type="sibTrans" cxnId="{C4FAB313-FF71-46D8-9AD4-4D2AB28766AD}">
      <dgm:prSet/>
      <dgm:spPr/>
      <dgm:t>
        <a:bodyPr/>
        <a:lstStyle/>
        <a:p>
          <a:endParaRPr lang="es-MX"/>
        </a:p>
      </dgm:t>
    </dgm:pt>
    <dgm:pt modelId="{9A0EA8D6-D988-4EB4-9F51-09E9C33492A4}" type="parTrans" cxnId="{C4FAB313-FF71-46D8-9AD4-4D2AB28766AD}">
      <dgm:prSet/>
      <dgm:spPr>
        <a:solidFill>
          <a:schemeClr val="accent2"/>
        </a:solidFill>
        <a:ln w="25400"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es-MX"/>
        </a:p>
      </dgm:t>
    </dgm:pt>
    <dgm:pt modelId="{13D5FBB9-9847-4EE8-B71E-08F4655D9C8B}" type="pres">
      <dgm:prSet presAssocID="{6D10C1AD-0DC5-4277-9ECA-CC292663C1B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PE"/>
        </a:p>
      </dgm:t>
    </dgm:pt>
    <dgm:pt modelId="{D4B6FC51-954F-43AB-8EE8-F959752A5616}" type="pres">
      <dgm:prSet presAssocID="{B50BB0C5-4E1B-4570-B7DA-5EA117BEFB16}" presName="hierRoot1" presStyleCnt="0"/>
      <dgm:spPr/>
    </dgm:pt>
    <dgm:pt modelId="{30A489D5-2D2A-4ED1-A479-0495F98CED78}" type="pres">
      <dgm:prSet presAssocID="{B50BB0C5-4E1B-4570-B7DA-5EA117BEFB16}" presName="composite" presStyleCnt="0"/>
      <dgm:spPr/>
    </dgm:pt>
    <dgm:pt modelId="{97BCF3A8-6D30-4512-86DA-F583C2F3A08E}" type="pres">
      <dgm:prSet presAssocID="{B50BB0C5-4E1B-4570-B7DA-5EA117BEFB16}" presName="background" presStyleLbl="node0" presStyleIdx="0" presStyleCnt="1"/>
      <dgm:spPr/>
    </dgm:pt>
    <dgm:pt modelId="{F7E455F3-9B8E-46C0-AE52-890D0CBB688C}" type="pres">
      <dgm:prSet presAssocID="{B50BB0C5-4E1B-4570-B7DA-5EA117BEFB16}" presName="text" presStyleLbl="fgAcc0" presStyleIdx="0" presStyleCnt="1" custLinFactNeighborX="3679" custLinFactNeighborY="-62582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EB85F1EF-D255-4197-847D-114FB75E95D4}" type="pres">
      <dgm:prSet presAssocID="{B50BB0C5-4E1B-4570-B7DA-5EA117BEFB16}" presName="hierChild2" presStyleCnt="0"/>
      <dgm:spPr/>
    </dgm:pt>
    <dgm:pt modelId="{332A664F-FFB6-4609-8D87-D534279E6EFE}" type="pres">
      <dgm:prSet presAssocID="{86F78832-BBB5-4A3B-8E9E-720B8DC7CA31}" presName="Name10" presStyleLbl="parChTrans1D2" presStyleIdx="0" presStyleCnt="4"/>
      <dgm:spPr/>
      <dgm:t>
        <a:bodyPr/>
        <a:lstStyle/>
        <a:p>
          <a:endParaRPr lang="es-PE"/>
        </a:p>
      </dgm:t>
    </dgm:pt>
    <dgm:pt modelId="{B600DAB6-7EDF-42A9-9041-BA6141770A57}" type="pres">
      <dgm:prSet presAssocID="{3CA1CAD9-60C4-4DC3-8A1E-4C16B3DB2FE4}" presName="hierRoot2" presStyleCnt="0"/>
      <dgm:spPr/>
    </dgm:pt>
    <dgm:pt modelId="{75E1F979-FA3B-46B8-ABA0-6A9DDFC7A3DC}" type="pres">
      <dgm:prSet presAssocID="{3CA1CAD9-60C4-4DC3-8A1E-4C16B3DB2FE4}" presName="composite2" presStyleCnt="0"/>
      <dgm:spPr/>
    </dgm:pt>
    <dgm:pt modelId="{43329777-BF7C-468E-BA67-326C73A7EEDD}" type="pres">
      <dgm:prSet presAssocID="{3CA1CAD9-60C4-4DC3-8A1E-4C16B3DB2FE4}" presName="background2" presStyleLbl="node2" presStyleIdx="0" presStyleCnt="4"/>
      <dgm:spPr/>
    </dgm:pt>
    <dgm:pt modelId="{6055F327-6FBD-46A5-9AD3-C7E7B266F598}" type="pres">
      <dgm:prSet presAssocID="{3CA1CAD9-60C4-4DC3-8A1E-4C16B3DB2FE4}" presName="text2" presStyleLbl="fgAcc2" presStyleIdx="0" presStyleCnt="4" custScaleY="86521" custLinFactNeighborX="-235" custLinFactNeighborY="-37086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80FABF47-ACEC-44EB-81DF-A25EF12A790B}" type="pres">
      <dgm:prSet presAssocID="{3CA1CAD9-60C4-4DC3-8A1E-4C16B3DB2FE4}" presName="hierChild3" presStyleCnt="0"/>
      <dgm:spPr/>
    </dgm:pt>
    <dgm:pt modelId="{1454184A-7799-4C31-AC5A-973C2FFF748F}" type="pres">
      <dgm:prSet presAssocID="{BE8C0275-2F35-42C8-A6FE-A0BFE64A9CF2}" presName="Name17" presStyleLbl="parChTrans1D3" presStyleIdx="0" presStyleCnt="3"/>
      <dgm:spPr/>
      <dgm:t>
        <a:bodyPr/>
        <a:lstStyle/>
        <a:p>
          <a:endParaRPr lang="es-MX"/>
        </a:p>
      </dgm:t>
    </dgm:pt>
    <dgm:pt modelId="{B70EB786-157E-4480-85B8-9434C46EE1A6}" type="pres">
      <dgm:prSet presAssocID="{CB0CCBC9-E3EF-446F-86CB-CD046F755015}" presName="hierRoot3" presStyleCnt="0"/>
      <dgm:spPr/>
    </dgm:pt>
    <dgm:pt modelId="{1DE53742-F2E4-41B9-99AB-2DD6BAE2227C}" type="pres">
      <dgm:prSet presAssocID="{CB0CCBC9-E3EF-446F-86CB-CD046F755015}" presName="composite3" presStyleCnt="0"/>
      <dgm:spPr/>
    </dgm:pt>
    <dgm:pt modelId="{39C9425D-8B30-48CF-A36F-7A41442F7FDB}" type="pres">
      <dgm:prSet presAssocID="{CB0CCBC9-E3EF-446F-86CB-CD046F755015}" presName="background3" presStyleLbl="node3" presStyleIdx="0" presStyleCnt="3"/>
      <dgm:spPr>
        <a:solidFill>
          <a:schemeClr val="accent2"/>
        </a:solidFill>
      </dgm:spPr>
      <dgm:t>
        <a:bodyPr/>
        <a:lstStyle/>
        <a:p>
          <a:endParaRPr lang="es-MX"/>
        </a:p>
      </dgm:t>
    </dgm:pt>
    <dgm:pt modelId="{8A55D33D-6916-4FBD-94E9-A4878C50F8C4}" type="pres">
      <dgm:prSet presAssocID="{CB0CCBC9-E3EF-446F-86CB-CD046F755015}" presName="text3" presStyleLbl="fgAcc3" presStyleIdx="0" presStyleCnt="3" custScaleY="84581" custLinFactNeighborX="51798" custLinFactNeighborY="-3672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A186703-50B6-4F53-9663-E5080ADEB7AC}" type="pres">
      <dgm:prSet presAssocID="{CB0CCBC9-E3EF-446F-86CB-CD046F755015}" presName="hierChild4" presStyleCnt="0"/>
      <dgm:spPr/>
    </dgm:pt>
    <dgm:pt modelId="{01756DAE-0081-4665-B3FA-FEFB5363B22D}" type="pres">
      <dgm:prSet presAssocID="{E4435219-CF2D-4F86-83DB-B2E10A55A540}" presName="Name10" presStyleLbl="parChTrans1D2" presStyleIdx="1" presStyleCnt="4"/>
      <dgm:spPr/>
      <dgm:t>
        <a:bodyPr/>
        <a:lstStyle/>
        <a:p>
          <a:endParaRPr lang="es-MX"/>
        </a:p>
      </dgm:t>
    </dgm:pt>
    <dgm:pt modelId="{1CA98EEF-7211-4A63-A4E7-BC6B19B14DEB}" type="pres">
      <dgm:prSet presAssocID="{954E80D3-6A2D-4845-B233-CFCE7EA5B437}" presName="hierRoot2" presStyleCnt="0"/>
      <dgm:spPr/>
    </dgm:pt>
    <dgm:pt modelId="{DB058176-B900-4072-8E81-73F57B964739}" type="pres">
      <dgm:prSet presAssocID="{954E80D3-6A2D-4845-B233-CFCE7EA5B437}" presName="composite2" presStyleCnt="0"/>
      <dgm:spPr/>
    </dgm:pt>
    <dgm:pt modelId="{BA692F21-C0C7-4A20-8077-1AB8B665C40F}" type="pres">
      <dgm:prSet presAssocID="{954E80D3-6A2D-4845-B233-CFCE7EA5B437}" presName="background2" presStyleLbl="node2" presStyleIdx="1" presStyleCnt="4"/>
      <dgm:spPr/>
    </dgm:pt>
    <dgm:pt modelId="{6C0C543A-68D5-48A5-81FE-0CDFEB8B9F16}" type="pres">
      <dgm:prSet presAssocID="{954E80D3-6A2D-4845-B233-CFCE7EA5B437}" presName="text2" presStyleLbl="fgAcc2" presStyleIdx="1" presStyleCnt="4" custScaleY="84537" custLinFactNeighborX="2445" custLinFactNeighborY="-3708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607D51B-B9ED-4239-BDA5-3D9B40427677}" type="pres">
      <dgm:prSet presAssocID="{954E80D3-6A2D-4845-B233-CFCE7EA5B437}" presName="hierChild3" presStyleCnt="0"/>
      <dgm:spPr/>
    </dgm:pt>
    <dgm:pt modelId="{2122CA79-8C33-46AA-9BC8-025764D97EB6}" type="pres">
      <dgm:prSet presAssocID="{C2A70F25-CF26-4CA6-9C57-62795DB24D59}" presName="Name17" presStyleLbl="parChTrans1D3" presStyleIdx="1" presStyleCnt="3"/>
      <dgm:spPr/>
      <dgm:t>
        <a:bodyPr/>
        <a:lstStyle/>
        <a:p>
          <a:endParaRPr lang="es-MX"/>
        </a:p>
      </dgm:t>
    </dgm:pt>
    <dgm:pt modelId="{82CF8F78-E4A2-4CB1-8D76-52C7763BF5D0}" type="pres">
      <dgm:prSet presAssocID="{08F1C740-A5A8-42AF-81F4-29E992577357}" presName="hierRoot3" presStyleCnt="0"/>
      <dgm:spPr/>
    </dgm:pt>
    <dgm:pt modelId="{BDFE027C-F733-419C-821E-A27B6111DCFF}" type="pres">
      <dgm:prSet presAssocID="{08F1C740-A5A8-42AF-81F4-29E992577357}" presName="composite3" presStyleCnt="0"/>
      <dgm:spPr/>
    </dgm:pt>
    <dgm:pt modelId="{C9D6EEA7-B0B3-4852-8B2A-CC3E2523C58A}" type="pres">
      <dgm:prSet presAssocID="{08F1C740-A5A8-42AF-81F4-29E992577357}" presName="background3" presStyleLbl="node3" presStyleIdx="1" presStyleCnt="3"/>
      <dgm:spPr>
        <a:solidFill>
          <a:schemeClr val="accent2"/>
        </a:solidFill>
      </dgm:spPr>
      <dgm:t>
        <a:bodyPr/>
        <a:lstStyle/>
        <a:p>
          <a:endParaRPr lang="es-MX"/>
        </a:p>
      </dgm:t>
    </dgm:pt>
    <dgm:pt modelId="{44CAC014-0256-4EA3-879A-C3F1DB3CDDEA}" type="pres">
      <dgm:prSet presAssocID="{08F1C740-A5A8-42AF-81F4-29E992577357}" presName="text3" presStyleLbl="fgAcc3" presStyleIdx="1" presStyleCnt="3" custScaleX="103869" custScaleY="85531" custLinFactNeighborX="54008" custLinFactNeighborY="-3528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0D891EC-F069-4FDD-A647-DD51D34CB001}" type="pres">
      <dgm:prSet presAssocID="{08F1C740-A5A8-42AF-81F4-29E992577357}" presName="hierChild4" presStyleCnt="0"/>
      <dgm:spPr/>
    </dgm:pt>
    <dgm:pt modelId="{FB8E6456-F70F-4D93-A5E1-69DAD85FA27E}" type="pres">
      <dgm:prSet presAssocID="{96756C56-8E08-4BC2-9C72-825CF6A94C71}" presName="Name10" presStyleLbl="parChTrans1D2" presStyleIdx="2" presStyleCnt="4"/>
      <dgm:spPr/>
      <dgm:t>
        <a:bodyPr/>
        <a:lstStyle/>
        <a:p>
          <a:endParaRPr lang="es-PE"/>
        </a:p>
      </dgm:t>
    </dgm:pt>
    <dgm:pt modelId="{ADA619CF-CBAB-45D8-ABF4-9CFFDE83D385}" type="pres">
      <dgm:prSet presAssocID="{0C7ED09F-8048-41B8-BDCB-3A6B103FD97B}" presName="hierRoot2" presStyleCnt="0"/>
      <dgm:spPr/>
    </dgm:pt>
    <dgm:pt modelId="{0BDD7C41-8644-4F9B-A375-B0E85D8737F4}" type="pres">
      <dgm:prSet presAssocID="{0C7ED09F-8048-41B8-BDCB-3A6B103FD97B}" presName="composite2" presStyleCnt="0"/>
      <dgm:spPr/>
    </dgm:pt>
    <dgm:pt modelId="{8CD86951-04B1-4078-8818-E1E8F1392E17}" type="pres">
      <dgm:prSet presAssocID="{0C7ED09F-8048-41B8-BDCB-3A6B103FD97B}" presName="background2" presStyleLbl="node2" presStyleIdx="2" presStyleCnt="4"/>
      <dgm:spPr/>
    </dgm:pt>
    <dgm:pt modelId="{BEB0E2CC-469D-4E50-90C9-99C322826C3B}" type="pres">
      <dgm:prSet presAssocID="{0C7ED09F-8048-41B8-BDCB-3A6B103FD97B}" presName="text2" presStyleLbl="fgAcc2" presStyleIdx="2" presStyleCnt="4" custScaleX="97817" custScaleY="82727" custLinFactNeighborX="4416" custLinFactNeighborY="-37087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62C3DAF0-943E-40D3-9D6D-9A97E7C1424E}" type="pres">
      <dgm:prSet presAssocID="{0C7ED09F-8048-41B8-BDCB-3A6B103FD97B}" presName="hierChild3" presStyleCnt="0"/>
      <dgm:spPr/>
    </dgm:pt>
    <dgm:pt modelId="{872921F6-53B2-4BDC-BEBB-969FEC3BC3BC}" type="pres">
      <dgm:prSet presAssocID="{9A0EA8D6-D988-4EB4-9F51-09E9C33492A4}" presName="Name17" presStyleLbl="parChTrans1D3" presStyleIdx="2" presStyleCnt="3"/>
      <dgm:spPr/>
      <dgm:t>
        <a:bodyPr/>
        <a:lstStyle/>
        <a:p>
          <a:endParaRPr lang="es-MX"/>
        </a:p>
      </dgm:t>
    </dgm:pt>
    <dgm:pt modelId="{263B1775-2266-4EA5-9BE9-2A9D9B3AFA96}" type="pres">
      <dgm:prSet presAssocID="{F0200834-AE4B-44EB-A757-F071A47B2DB4}" presName="hierRoot3" presStyleCnt="0"/>
      <dgm:spPr/>
    </dgm:pt>
    <dgm:pt modelId="{2DC3A270-69CB-40E1-ABE7-C2EC68012422}" type="pres">
      <dgm:prSet presAssocID="{F0200834-AE4B-44EB-A757-F071A47B2DB4}" presName="composite3" presStyleCnt="0"/>
      <dgm:spPr/>
    </dgm:pt>
    <dgm:pt modelId="{F488CD40-3052-4559-A526-DFE2C0FE76F3}" type="pres">
      <dgm:prSet presAssocID="{F0200834-AE4B-44EB-A757-F071A47B2DB4}" presName="background3" presStyleLbl="node3" presStyleIdx="2" presStyleCnt="3"/>
      <dgm:spPr>
        <a:solidFill>
          <a:schemeClr val="accent2"/>
        </a:solidFill>
      </dgm:spPr>
      <dgm:t>
        <a:bodyPr/>
        <a:lstStyle/>
        <a:p>
          <a:endParaRPr lang="es-MX"/>
        </a:p>
      </dgm:t>
    </dgm:pt>
    <dgm:pt modelId="{EAD5C7C9-E59F-4CFC-AE6D-8A1CDDA33BB6}" type="pres">
      <dgm:prSet presAssocID="{F0200834-AE4B-44EB-A757-F071A47B2DB4}" presName="text3" presStyleLbl="fgAcc3" presStyleIdx="2" presStyleCnt="3" custScaleX="104584" custScaleY="86208" custLinFactNeighborX="62137" custLinFactNeighborY="-3451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6C2EBCC-BA1D-4D51-B5DD-2B6E14EFACCF}" type="pres">
      <dgm:prSet presAssocID="{F0200834-AE4B-44EB-A757-F071A47B2DB4}" presName="hierChild4" presStyleCnt="0"/>
      <dgm:spPr/>
    </dgm:pt>
    <dgm:pt modelId="{09EA558D-5C92-452F-9B5C-6874EFB5E859}" type="pres">
      <dgm:prSet presAssocID="{B9A4C5C3-B7F4-408C-A00F-EFB40EC2B137}" presName="Name10" presStyleLbl="parChTrans1D2" presStyleIdx="3" presStyleCnt="4"/>
      <dgm:spPr/>
      <dgm:t>
        <a:bodyPr/>
        <a:lstStyle/>
        <a:p>
          <a:endParaRPr lang="es-PE"/>
        </a:p>
      </dgm:t>
    </dgm:pt>
    <dgm:pt modelId="{327B169A-19F3-4078-917D-93EDE5023C3D}" type="pres">
      <dgm:prSet presAssocID="{64333ED5-3299-49EA-8711-3230D4A5551C}" presName="hierRoot2" presStyleCnt="0"/>
      <dgm:spPr/>
    </dgm:pt>
    <dgm:pt modelId="{8EF1B08C-9162-4D26-9209-F7B3FE294187}" type="pres">
      <dgm:prSet presAssocID="{64333ED5-3299-49EA-8711-3230D4A5551C}" presName="composite2" presStyleCnt="0"/>
      <dgm:spPr/>
    </dgm:pt>
    <dgm:pt modelId="{DCC8AF2B-6924-48E8-A6A6-09BEAC0B5C3B}" type="pres">
      <dgm:prSet presAssocID="{64333ED5-3299-49EA-8711-3230D4A5551C}" presName="background2" presStyleLbl="node2" presStyleIdx="3" presStyleCnt="4"/>
      <dgm:spPr/>
    </dgm:pt>
    <dgm:pt modelId="{E5DE3661-A021-43AE-B206-496E9A0A2354}" type="pres">
      <dgm:prSet presAssocID="{64333ED5-3299-49EA-8711-3230D4A5551C}" presName="text2" presStyleLbl="fgAcc2" presStyleIdx="3" presStyleCnt="4" custScaleX="113302" custScaleY="87414" custLinFactNeighborX="235" custLinFactNeighborY="-37439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AFC031FD-C238-4779-BC59-FD6051C26413}" type="pres">
      <dgm:prSet presAssocID="{64333ED5-3299-49EA-8711-3230D4A5551C}" presName="hierChild3" presStyleCnt="0"/>
      <dgm:spPr/>
    </dgm:pt>
  </dgm:ptLst>
  <dgm:cxnLst>
    <dgm:cxn modelId="{9CEC2BF8-A2DF-4658-AC8E-B5BB0674D3AA}" type="presOf" srcId="{954E80D3-6A2D-4845-B233-CFCE7EA5B437}" destId="{6C0C543A-68D5-48A5-81FE-0CDFEB8B9F16}" srcOrd="0" destOrd="0" presId="urn:microsoft.com/office/officeart/2005/8/layout/hierarchy1"/>
    <dgm:cxn modelId="{93C201CD-6394-4A06-9BD3-E0A195A82DC2}" type="presOf" srcId="{86F78832-BBB5-4A3B-8E9E-720B8DC7CA31}" destId="{332A664F-FFB6-4609-8D87-D534279E6EFE}" srcOrd="0" destOrd="0" presId="urn:microsoft.com/office/officeart/2005/8/layout/hierarchy1"/>
    <dgm:cxn modelId="{92F5FF69-886A-41DF-83DE-19C45CCDCC52}" type="presOf" srcId="{B50BB0C5-4E1B-4570-B7DA-5EA117BEFB16}" destId="{F7E455F3-9B8E-46C0-AE52-890D0CBB688C}" srcOrd="0" destOrd="0" presId="urn:microsoft.com/office/officeart/2005/8/layout/hierarchy1"/>
    <dgm:cxn modelId="{B46004CF-467D-41FE-8846-E27B4DB3A61B}" srcId="{6D10C1AD-0DC5-4277-9ECA-CC292663C1BE}" destId="{B50BB0C5-4E1B-4570-B7DA-5EA117BEFB16}" srcOrd="0" destOrd="0" parTransId="{14C6C557-8CF9-4539-8914-59CF11FB3DEA}" sibTransId="{51830B18-B0B6-438B-A68B-BD27C640682E}"/>
    <dgm:cxn modelId="{E9AB3E65-7B43-4A7A-9544-4EA47078C307}" srcId="{B50BB0C5-4E1B-4570-B7DA-5EA117BEFB16}" destId="{0C7ED09F-8048-41B8-BDCB-3A6B103FD97B}" srcOrd="2" destOrd="0" parTransId="{96756C56-8E08-4BC2-9C72-825CF6A94C71}" sibTransId="{E70028C2-B5CA-41B9-A3A2-857964F6959B}"/>
    <dgm:cxn modelId="{D0A73336-FE7A-486B-94F5-2FC7221E1E69}" type="presOf" srcId="{08F1C740-A5A8-42AF-81F4-29E992577357}" destId="{44CAC014-0256-4EA3-879A-C3F1DB3CDDEA}" srcOrd="0" destOrd="0" presId="urn:microsoft.com/office/officeart/2005/8/layout/hierarchy1"/>
    <dgm:cxn modelId="{23977D96-6E7D-4FB8-AF2B-BA0D888C3C77}" srcId="{B50BB0C5-4E1B-4570-B7DA-5EA117BEFB16}" destId="{3CA1CAD9-60C4-4DC3-8A1E-4C16B3DB2FE4}" srcOrd="0" destOrd="0" parTransId="{86F78832-BBB5-4A3B-8E9E-720B8DC7CA31}" sibTransId="{F7871A60-3AA1-42C0-B9E4-56D9FC46F62C}"/>
    <dgm:cxn modelId="{FA615567-0353-48FF-A3AE-6C4CEBE6517E}" type="presOf" srcId="{CB0CCBC9-E3EF-446F-86CB-CD046F755015}" destId="{8A55D33D-6916-4FBD-94E9-A4878C50F8C4}" srcOrd="0" destOrd="0" presId="urn:microsoft.com/office/officeart/2005/8/layout/hierarchy1"/>
    <dgm:cxn modelId="{9EE23E7F-3B67-4073-B7DB-719A4CB3A44E}" type="presOf" srcId="{96756C56-8E08-4BC2-9C72-825CF6A94C71}" destId="{FB8E6456-F70F-4D93-A5E1-69DAD85FA27E}" srcOrd="0" destOrd="0" presId="urn:microsoft.com/office/officeart/2005/8/layout/hierarchy1"/>
    <dgm:cxn modelId="{F29A80BA-84F1-4509-81D1-6989621D2FB5}" type="presOf" srcId="{BE8C0275-2F35-42C8-A6FE-A0BFE64A9CF2}" destId="{1454184A-7799-4C31-AC5A-973C2FFF748F}" srcOrd="0" destOrd="0" presId="urn:microsoft.com/office/officeart/2005/8/layout/hierarchy1"/>
    <dgm:cxn modelId="{AF755012-8794-4E1E-A266-5F6002AEF1DD}" type="presOf" srcId="{3CA1CAD9-60C4-4DC3-8A1E-4C16B3DB2FE4}" destId="{6055F327-6FBD-46A5-9AD3-C7E7B266F598}" srcOrd="0" destOrd="0" presId="urn:microsoft.com/office/officeart/2005/8/layout/hierarchy1"/>
    <dgm:cxn modelId="{63DA13F6-8231-496F-9C24-DED6544D0D02}" type="presOf" srcId="{9A0EA8D6-D988-4EB4-9F51-09E9C33492A4}" destId="{872921F6-53B2-4BDC-BEBB-969FEC3BC3BC}" srcOrd="0" destOrd="0" presId="urn:microsoft.com/office/officeart/2005/8/layout/hierarchy1"/>
    <dgm:cxn modelId="{B1B25AC0-BC1D-40F7-8513-15A24D31AFA1}" type="presOf" srcId="{64333ED5-3299-49EA-8711-3230D4A5551C}" destId="{E5DE3661-A021-43AE-B206-496E9A0A2354}" srcOrd="0" destOrd="0" presId="urn:microsoft.com/office/officeart/2005/8/layout/hierarchy1"/>
    <dgm:cxn modelId="{60C3667B-D095-429F-8491-432EACB64BA5}" type="presOf" srcId="{6D10C1AD-0DC5-4277-9ECA-CC292663C1BE}" destId="{13D5FBB9-9847-4EE8-B71E-08F4655D9C8B}" srcOrd="0" destOrd="0" presId="urn:microsoft.com/office/officeart/2005/8/layout/hierarchy1"/>
    <dgm:cxn modelId="{422C2383-820D-4BD6-9D01-E83ABDBE51B3}" type="presOf" srcId="{E4435219-CF2D-4F86-83DB-B2E10A55A540}" destId="{01756DAE-0081-4665-B3FA-FEFB5363B22D}" srcOrd="0" destOrd="0" presId="urn:microsoft.com/office/officeart/2005/8/layout/hierarchy1"/>
    <dgm:cxn modelId="{3EC7AE6D-F392-4CCA-82C8-3E63367BCBA2}" type="presOf" srcId="{F0200834-AE4B-44EB-A757-F071A47B2DB4}" destId="{EAD5C7C9-E59F-4CFC-AE6D-8A1CDDA33BB6}" srcOrd="0" destOrd="0" presId="urn:microsoft.com/office/officeart/2005/8/layout/hierarchy1"/>
    <dgm:cxn modelId="{C4FAB313-FF71-46D8-9AD4-4D2AB28766AD}" srcId="{0C7ED09F-8048-41B8-BDCB-3A6B103FD97B}" destId="{F0200834-AE4B-44EB-A757-F071A47B2DB4}" srcOrd="0" destOrd="0" parTransId="{9A0EA8D6-D988-4EB4-9F51-09E9C33492A4}" sibTransId="{C005FEAF-787A-445E-92B4-FD502690FACD}"/>
    <dgm:cxn modelId="{0D58BD86-AFBC-46D7-ABE4-7B11003B3632}" type="presOf" srcId="{B9A4C5C3-B7F4-408C-A00F-EFB40EC2B137}" destId="{09EA558D-5C92-452F-9B5C-6874EFB5E859}" srcOrd="0" destOrd="0" presId="urn:microsoft.com/office/officeart/2005/8/layout/hierarchy1"/>
    <dgm:cxn modelId="{9FAFB1B5-DAB1-4AE4-9B42-1ABB9F195444}" type="presOf" srcId="{0C7ED09F-8048-41B8-BDCB-3A6B103FD97B}" destId="{BEB0E2CC-469D-4E50-90C9-99C322826C3B}" srcOrd="0" destOrd="0" presId="urn:microsoft.com/office/officeart/2005/8/layout/hierarchy1"/>
    <dgm:cxn modelId="{E007B3C4-3292-49FC-A297-6697B251F1CF}" srcId="{B50BB0C5-4E1B-4570-B7DA-5EA117BEFB16}" destId="{954E80D3-6A2D-4845-B233-CFCE7EA5B437}" srcOrd="1" destOrd="0" parTransId="{E4435219-CF2D-4F86-83DB-B2E10A55A540}" sibTransId="{FD019D2F-72BA-4079-A715-28CF06F23B1A}"/>
    <dgm:cxn modelId="{EB79FFE8-09C6-4CA5-B577-F98B0A7E715E}" type="presOf" srcId="{C2A70F25-CF26-4CA6-9C57-62795DB24D59}" destId="{2122CA79-8C33-46AA-9BC8-025764D97EB6}" srcOrd="0" destOrd="0" presId="urn:microsoft.com/office/officeart/2005/8/layout/hierarchy1"/>
    <dgm:cxn modelId="{B7B93343-1DD7-44C4-8AAC-62C5870D027E}" srcId="{954E80D3-6A2D-4845-B233-CFCE7EA5B437}" destId="{08F1C740-A5A8-42AF-81F4-29E992577357}" srcOrd="0" destOrd="0" parTransId="{C2A70F25-CF26-4CA6-9C57-62795DB24D59}" sibTransId="{1ECAD81B-1037-485B-9C70-A1C45B509203}"/>
    <dgm:cxn modelId="{F2CC9419-A086-4AE9-B0F2-3C3863B64B2B}" srcId="{3CA1CAD9-60C4-4DC3-8A1E-4C16B3DB2FE4}" destId="{CB0CCBC9-E3EF-446F-86CB-CD046F755015}" srcOrd="0" destOrd="0" parTransId="{BE8C0275-2F35-42C8-A6FE-A0BFE64A9CF2}" sibTransId="{FAFAB4A9-C658-44FA-91A0-41941C3E2634}"/>
    <dgm:cxn modelId="{9B939A26-F3FB-47EA-8CC4-D084225759F3}" srcId="{B50BB0C5-4E1B-4570-B7DA-5EA117BEFB16}" destId="{64333ED5-3299-49EA-8711-3230D4A5551C}" srcOrd="3" destOrd="0" parTransId="{B9A4C5C3-B7F4-408C-A00F-EFB40EC2B137}" sibTransId="{782F94FB-439D-4CAF-B46B-68AD00E7A049}"/>
    <dgm:cxn modelId="{6F98D5DF-3F2B-437D-9C8B-DE42FFF6F314}" type="presParOf" srcId="{13D5FBB9-9847-4EE8-B71E-08F4655D9C8B}" destId="{D4B6FC51-954F-43AB-8EE8-F959752A5616}" srcOrd="0" destOrd="0" presId="urn:microsoft.com/office/officeart/2005/8/layout/hierarchy1"/>
    <dgm:cxn modelId="{A435A0A3-82CE-4D8A-A608-256E7954576B}" type="presParOf" srcId="{D4B6FC51-954F-43AB-8EE8-F959752A5616}" destId="{30A489D5-2D2A-4ED1-A479-0495F98CED78}" srcOrd="0" destOrd="0" presId="urn:microsoft.com/office/officeart/2005/8/layout/hierarchy1"/>
    <dgm:cxn modelId="{325B8C26-EF16-4448-B0BC-36AFDFD08E88}" type="presParOf" srcId="{30A489D5-2D2A-4ED1-A479-0495F98CED78}" destId="{97BCF3A8-6D30-4512-86DA-F583C2F3A08E}" srcOrd="0" destOrd="0" presId="urn:microsoft.com/office/officeart/2005/8/layout/hierarchy1"/>
    <dgm:cxn modelId="{96F34233-1A77-47C4-A3F7-3A858FF23D5B}" type="presParOf" srcId="{30A489D5-2D2A-4ED1-A479-0495F98CED78}" destId="{F7E455F3-9B8E-46C0-AE52-890D0CBB688C}" srcOrd="1" destOrd="0" presId="urn:microsoft.com/office/officeart/2005/8/layout/hierarchy1"/>
    <dgm:cxn modelId="{D8E16332-F51C-4713-94B1-4B99B04CD459}" type="presParOf" srcId="{D4B6FC51-954F-43AB-8EE8-F959752A5616}" destId="{EB85F1EF-D255-4197-847D-114FB75E95D4}" srcOrd="1" destOrd="0" presId="urn:microsoft.com/office/officeart/2005/8/layout/hierarchy1"/>
    <dgm:cxn modelId="{74D8DD8B-5F78-4C62-82C5-5B2A348FB4C2}" type="presParOf" srcId="{EB85F1EF-D255-4197-847D-114FB75E95D4}" destId="{332A664F-FFB6-4609-8D87-D534279E6EFE}" srcOrd="0" destOrd="0" presId="urn:microsoft.com/office/officeart/2005/8/layout/hierarchy1"/>
    <dgm:cxn modelId="{EEAD3ADD-0111-494B-8430-0FA468A866B8}" type="presParOf" srcId="{EB85F1EF-D255-4197-847D-114FB75E95D4}" destId="{B600DAB6-7EDF-42A9-9041-BA6141770A57}" srcOrd="1" destOrd="0" presId="urn:microsoft.com/office/officeart/2005/8/layout/hierarchy1"/>
    <dgm:cxn modelId="{2EF1F8AA-97E9-44C3-80EC-8CD57D0A362B}" type="presParOf" srcId="{B600DAB6-7EDF-42A9-9041-BA6141770A57}" destId="{75E1F979-FA3B-46B8-ABA0-6A9DDFC7A3DC}" srcOrd="0" destOrd="0" presId="urn:microsoft.com/office/officeart/2005/8/layout/hierarchy1"/>
    <dgm:cxn modelId="{0D1FF550-4F9B-4C93-8AC2-CEDB42555001}" type="presParOf" srcId="{75E1F979-FA3B-46B8-ABA0-6A9DDFC7A3DC}" destId="{43329777-BF7C-468E-BA67-326C73A7EEDD}" srcOrd="0" destOrd="0" presId="urn:microsoft.com/office/officeart/2005/8/layout/hierarchy1"/>
    <dgm:cxn modelId="{21CB518A-FDEA-4CB6-B4F5-513F761ECAC5}" type="presParOf" srcId="{75E1F979-FA3B-46B8-ABA0-6A9DDFC7A3DC}" destId="{6055F327-6FBD-46A5-9AD3-C7E7B266F598}" srcOrd="1" destOrd="0" presId="urn:microsoft.com/office/officeart/2005/8/layout/hierarchy1"/>
    <dgm:cxn modelId="{00F57398-C83E-41C2-B8FD-C1A2A5C3C3CD}" type="presParOf" srcId="{B600DAB6-7EDF-42A9-9041-BA6141770A57}" destId="{80FABF47-ACEC-44EB-81DF-A25EF12A790B}" srcOrd="1" destOrd="0" presId="urn:microsoft.com/office/officeart/2005/8/layout/hierarchy1"/>
    <dgm:cxn modelId="{1DDA8A7A-2731-48B5-BF99-5A92A52B4F85}" type="presParOf" srcId="{80FABF47-ACEC-44EB-81DF-A25EF12A790B}" destId="{1454184A-7799-4C31-AC5A-973C2FFF748F}" srcOrd="0" destOrd="0" presId="urn:microsoft.com/office/officeart/2005/8/layout/hierarchy1"/>
    <dgm:cxn modelId="{F90CBDCA-6414-45F1-A641-691804E069BD}" type="presParOf" srcId="{80FABF47-ACEC-44EB-81DF-A25EF12A790B}" destId="{B70EB786-157E-4480-85B8-9434C46EE1A6}" srcOrd="1" destOrd="0" presId="urn:microsoft.com/office/officeart/2005/8/layout/hierarchy1"/>
    <dgm:cxn modelId="{77BC3F40-90BC-4BFB-A968-582D5EC0964C}" type="presParOf" srcId="{B70EB786-157E-4480-85B8-9434C46EE1A6}" destId="{1DE53742-F2E4-41B9-99AB-2DD6BAE2227C}" srcOrd="0" destOrd="0" presId="urn:microsoft.com/office/officeart/2005/8/layout/hierarchy1"/>
    <dgm:cxn modelId="{7586E87B-7898-4A46-922F-D87B0121E663}" type="presParOf" srcId="{1DE53742-F2E4-41B9-99AB-2DD6BAE2227C}" destId="{39C9425D-8B30-48CF-A36F-7A41442F7FDB}" srcOrd="0" destOrd="0" presId="urn:microsoft.com/office/officeart/2005/8/layout/hierarchy1"/>
    <dgm:cxn modelId="{9BBD7575-2F1C-4382-904F-869D98EECE5A}" type="presParOf" srcId="{1DE53742-F2E4-41B9-99AB-2DD6BAE2227C}" destId="{8A55D33D-6916-4FBD-94E9-A4878C50F8C4}" srcOrd="1" destOrd="0" presId="urn:microsoft.com/office/officeart/2005/8/layout/hierarchy1"/>
    <dgm:cxn modelId="{590540FB-AD9B-42E5-8C6E-2E2449B0B368}" type="presParOf" srcId="{B70EB786-157E-4480-85B8-9434C46EE1A6}" destId="{5A186703-50B6-4F53-9663-E5080ADEB7AC}" srcOrd="1" destOrd="0" presId="urn:microsoft.com/office/officeart/2005/8/layout/hierarchy1"/>
    <dgm:cxn modelId="{70E14EDE-881A-400F-BB1C-83BCAF77D83C}" type="presParOf" srcId="{EB85F1EF-D255-4197-847D-114FB75E95D4}" destId="{01756DAE-0081-4665-B3FA-FEFB5363B22D}" srcOrd="2" destOrd="0" presId="urn:microsoft.com/office/officeart/2005/8/layout/hierarchy1"/>
    <dgm:cxn modelId="{7EBF2DD7-4628-4E7E-AB45-C1FDAAC76FDB}" type="presParOf" srcId="{EB85F1EF-D255-4197-847D-114FB75E95D4}" destId="{1CA98EEF-7211-4A63-A4E7-BC6B19B14DEB}" srcOrd="3" destOrd="0" presId="urn:microsoft.com/office/officeart/2005/8/layout/hierarchy1"/>
    <dgm:cxn modelId="{F7594EEC-266C-4B90-BCCA-404497A7EC66}" type="presParOf" srcId="{1CA98EEF-7211-4A63-A4E7-BC6B19B14DEB}" destId="{DB058176-B900-4072-8E81-73F57B964739}" srcOrd="0" destOrd="0" presId="urn:microsoft.com/office/officeart/2005/8/layout/hierarchy1"/>
    <dgm:cxn modelId="{EF87D9B0-044A-41C2-B54D-90966D529908}" type="presParOf" srcId="{DB058176-B900-4072-8E81-73F57B964739}" destId="{BA692F21-C0C7-4A20-8077-1AB8B665C40F}" srcOrd="0" destOrd="0" presId="urn:microsoft.com/office/officeart/2005/8/layout/hierarchy1"/>
    <dgm:cxn modelId="{F791EA7E-0CAF-4B90-85F0-E269836FD2BE}" type="presParOf" srcId="{DB058176-B900-4072-8E81-73F57B964739}" destId="{6C0C543A-68D5-48A5-81FE-0CDFEB8B9F16}" srcOrd="1" destOrd="0" presId="urn:microsoft.com/office/officeart/2005/8/layout/hierarchy1"/>
    <dgm:cxn modelId="{DCDD678A-0E06-43A0-9D3F-82BFDA761DFC}" type="presParOf" srcId="{1CA98EEF-7211-4A63-A4E7-BC6B19B14DEB}" destId="{4607D51B-B9ED-4239-BDA5-3D9B40427677}" srcOrd="1" destOrd="0" presId="urn:microsoft.com/office/officeart/2005/8/layout/hierarchy1"/>
    <dgm:cxn modelId="{E9FE8078-5BC0-4F7B-9B73-C6A9D57CA02C}" type="presParOf" srcId="{4607D51B-B9ED-4239-BDA5-3D9B40427677}" destId="{2122CA79-8C33-46AA-9BC8-025764D97EB6}" srcOrd="0" destOrd="0" presId="urn:microsoft.com/office/officeart/2005/8/layout/hierarchy1"/>
    <dgm:cxn modelId="{2132CCCB-E03F-4234-85F5-E7B9101BF856}" type="presParOf" srcId="{4607D51B-B9ED-4239-BDA5-3D9B40427677}" destId="{82CF8F78-E4A2-4CB1-8D76-52C7763BF5D0}" srcOrd="1" destOrd="0" presId="urn:microsoft.com/office/officeart/2005/8/layout/hierarchy1"/>
    <dgm:cxn modelId="{CECA4C66-5DC1-41B5-B22A-70045BA4201B}" type="presParOf" srcId="{82CF8F78-E4A2-4CB1-8D76-52C7763BF5D0}" destId="{BDFE027C-F733-419C-821E-A27B6111DCFF}" srcOrd="0" destOrd="0" presId="urn:microsoft.com/office/officeart/2005/8/layout/hierarchy1"/>
    <dgm:cxn modelId="{C0FDF98C-56A6-4DF9-85B6-47AC27AAD969}" type="presParOf" srcId="{BDFE027C-F733-419C-821E-A27B6111DCFF}" destId="{C9D6EEA7-B0B3-4852-8B2A-CC3E2523C58A}" srcOrd="0" destOrd="0" presId="urn:microsoft.com/office/officeart/2005/8/layout/hierarchy1"/>
    <dgm:cxn modelId="{A6B6874D-86A1-4752-831E-38E4142EB945}" type="presParOf" srcId="{BDFE027C-F733-419C-821E-A27B6111DCFF}" destId="{44CAC014-0256-4EA3-879A-C3F1DB3CDDEA}" srcOrd="1" destOrd="0" presId="urn:microsoft.com/office/officeart/2005/8/layout/hierarchy1"/>
    <dgm:cxn modelId="{0F3FDF6B-DF87-486C-BCF7-1BA9856E1AA0}" type="presParOf" srcId="{82CF8F78-E4A2-4CB1-8D76-52C7763BF5D0}" destId="{50D891EC-F069-4FDD-A647-DD51D34CB001}" srcOrd="1" destOrd="0" presId="urn:microsoft.com/office/officeart/2005/8/layout/hierarchy1"/>
    <dgm:cxn modelId="{F1DE61BD-EE86-47BD-8D81-0F37158BECCA}" type="presParOf" srcId="{EB85F1EF-D255-4197-847D-114FB75E95D4}" destId="{FB8E6456-F70F-4D93-A5E1-69DAD85FA27E}" srcOrd="4" destOrd="0" presId="urn:microsoft.com/office/officeart/2005/8/layout/hierarchy1"/>
    <dgm:cxn modelId="{4E8037D9-8210-488A-B2B1-D9407A989D4E}" type="presParOf" srcId="{EB85F1EF-D255-4197-847D-114FB75E95D4}" destId="{ADA619CF-CBAB-45D8-ABF4-9CFFDE83D385}" srcOrd="5" destOrd="0" presId="urn:microsoft.com/office/officeart/2005/8/layout/hierarchy1"/>
    <dgm:cxn modelId="{392062C3-8251-4EA2-9F92-785C9586069B}" type="presParOf" srcId="{ADA619CF-CBAB-45D8-ABF4-9CFFDE83D385}" destId="{0BDD7C41-8644-4F9B-A375-B0E85D8737F4}" srcOrd="0" destOrd="0" presId="urn:microsoft.com/office/officeart/2005/8/layout/hierarchy1"/>
    <dgm:cxn modelId="{4F99C3F2-15CB-49BD-B462-FAE69E5CB439}" type="presParOf" srcId="{0BDD7C41-8644-4F9B-A375-B0E85D8737F4}" destId="{8CD86951-04B1-4078-8818-E1E8F1392E17}" srcOrd="0" destOrd="0" presId="urn:microsoft.com/office/officeart/2005/8/layout/hierarchy1"/>
    <dgm:cxn modelId="{AC91B5C4-7E93-4764-8EA7-586D2A4094E8}" type="presParOf" srcId="{0BDD7C41-8644-4F9B-A375-B0E85D8737F4}" destId="{BEB0E2CC-469D-4E50-90C9-99C322826C3B}" srcOrd="1" destOrd="0" presId="urn:microsoft.com/office/officeart/2005/8/layout/hierarchy1"/>
    <dgm:cxn modelId="{85D89E91-19EB-45E0-AB21-21F3B7E089A6}" type="presParOf" srcId="{ADA619CF-CBAB-45D8-ABF4-9CFFDE83D385}" destId="{62C3DAF0-943E-40D3-9D6D-9A97E7C1424E}" srcOrd="1" destOrd="0" presId="urn:microsoft.com/office/officeart/2005/8/layout/hierarchy1"/>
    <dgm:cxn modelId="{9231C193-B8A3-4E60-843E-961FBC5A0CA3}" type="presParOf" srcId="{62C3DAF0-943E-40D3-9D6D-9A97E7C1424E}" destId="{872921F6-53B2-4BDC-BEBB-969FEC3BC3BC}" srcOrd="0" destOrd="0" presId="urn:microsoft.com/office/officeart/2005/8/layout/hierarchy1"/>
    <dgm:cxn modelId="{F9ADBD44-F979-4CA9-88CA-0894D047A8C1}" type="presParOf" srcId="{62C3DAF0-943E-40D3-9D6D-9A97E7C1424E}" destId="{263B1775-2266-4EA5-9BE9-2A9D9B3AFA96}" srcOrd="1" destOrd="0" presId="urn:microsoft.com/office/officeart/2005/8/layout/hierarchy1"/>
    <dgm:cxn modelId="{5909D722-5FEF-4295-BB72-7B802FA6593F}" type="presParOf" srcId="{263B1775-2266-4EA5-9BE9-2A9D9B3AFA96}" destId="{2DC3A270-69CB-40E1-ABE7-C2EC68012422}" srcOrd="0" destOrd="0" presId="urn:microsoft.com/office/officeart/2005/8/layout/hierarchy1"/>
    <dgm:cxn modelId="{B6737A16-D539-44F8-9F4E-EED35B6FE0D6}" type="presParOf" srcId="{2DC3A270-69CB-40E1-ABE7-C2EC68012422}" destId="{F488CD40-3052-4559-A526-DFE2C0FE76F3}" srcOrd="0" destOrd="0" presId="urn:microsoft.com/office/officeart/2005/8/layout/hierarchy1"/>
    <dgm:cxn modelId="{290CC2A6-B5E0-4DCF-A290-8A42DBD823E5}" type="presParOf" srcId="{2DC3A270-69CB-40E1-ABE7-C2EC68012422}" destId="{EAD5C7C9-E59F-4CFC-AE6D-8A1CDDA33BB6}" srcOrd="1" destOrd="0" presId="urn:microsoft.com/office/officeart/2005/8/layout/hierarchy1"/>
    <dgm:cxn modelId="{004EA9B3-2AAE-4397-A78B-9F4579110F21}" type="presParOf" srcId="{263B1775-2266-4EA5-9BE9-2A9D9B3AFA96}" destId="{A6C2EBCC-BA1D-4D51-B5DD-2B6E14EFACCF}" srcOrd="1" destOrd="0" presId="urn:microsoft.com/office/officeart/2005/8/layout/hierarchy1"/>
    <dgm:cxn modelId="{9CB005C4-F28F-45E0-84EA-33B263950351}" type="presParOf" srcId="{EB85F1EF-D255-4197-847D-114FB75E95D4}" destId="{09EA558D-5C92-452F-9B5C-6874EFB5E859}" srcOrd="6" destOrd="0" presId="urn:microsoft.com/office/officeart/2005/8/layout/hierarchy1"/>
    <dgm:cxn modelId="{21637926-12CF-48FC-A0ED-2793DEA14251}" type="presParOf" srcId="{EB85F1EF-D255-4197-847D-114FB75E95D4}" destId="{327B169A-19F3-4078-917D-93EDE5023C3D}" srcOrd="7" destOrd="0" presId="urn:microsoft.com/office/officeart/2005/8/layout/hierarchy1"/>
    <dgm:cxn modelId="{415DD4EF-AB30-4722-B00E-8BFF58054636}" type="presParOf" srcId="{327B169A-19F3-4078-917D-93EDE5023C3D}" destId="{8EF1B08C-9162-4D26-9209-F7B3FE294187}" srcOrd="0" destOrd="0" presId="urn:microsoft.com/office/officeart/2005/8/layout/hierarchy1"/>
    <dgm:cxn modelId="{257A36A9-6975-4B2A-B368-946C4352495B}" type="presParOf" srcId="{8EF1B08C-9162-4D26-9209-F7B3FE294187}" destId="{DCC8AF2B-6924-48E8-A6A6-09BEAC0B5C3B}" srcOrd="0" destOrd="0" presId="urn:microsoft.com/office/officeart/2005/8/layout/hierarchy1"/>
    <dgm:cxn modelId="{72373A3E-E170-489C-A1EF-1AA551146078}" type="presParOf" srcId="{8EF1B08C-9162-4D26-9209-F7B3FE294187}" destId="{E5DE3661-A021-43AE-B206-496E9A0A2354}" srcOrd="1" destOrd="0" presId="urn:microsoft.com/office/officeart/2005/8/layout/hierarchy1"/>
    <dgm:cxn modelId="{86E8C872-B778-4176-980D-B53B8D9C021C}" type="presParOf" srcId="{327B169A-19F3-4078-917D-93EDE5023C3D}" destId="{AFC031FD-C238-4779-BC59-FD6051C2641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EA558D-5C92-452F-9B5C-6874EFB5E859}">
      <dsp:nvSpPr>
        <dsp:cNvPr id="0" name=""/>
        <dsp:cNvSpPr/>
      </dsp:nvSpPr>
      <dsp:spPr>
        <a:xfrm>
          <a:off x="4571627" y="982810"/>
          <a:ext cx="3383425" cy="5329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1023"/>
              </a:lnTo>
              <a:lnTo>
                <a:pt x="3383425" y="361023"/>
              </a:lnTo>
              <a:lnTo>
                <a:pt x="3383425" y="53298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2921F6-53B2-4BDC-BEBB-969FEC3BC3BC}">
      <dsp:nvSpPr>
        <dsp:cNvPr id="0" name=""/>
        <dsp:cNvSpPr/>
      </dsp:nvSpPr>
      <dsp:spPr>
        <a:xfrm>
          <a:off x="5663569" y="2495096"/>
          <a:ext cx="1071478" cy="570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8285"/>
              </a:lnTo>
              <a:lnTo>
                <a:pt x="1071478" y="398285"/>
              </a:lnTo>
              <a:lnTo>
                <a:pt x="1071478" y="570251"/>
              </a:lnTo>
            </a:path>
          </a:pathLst>
        </a:custGeom>
        <a:noFill/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8E6456-F70F-4D93-A5E1-69DAD85FA27E}">
      <dsp:nvSpPr>
        <dsp:cNvPr id="0" name=""/>
        <dsp:cNvSpPr/>
      </dsp:nvSpPr>
      <dsp:spPr>
        <a:xfrm>
          <a:off x="4571627" y="982810"/>
          <a:ext cx="1091941" cy="537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172"/>
              </a:lnTo>
              <a:lnTo>
                <a:pt x="1091941" y="365172"/>
              </a:lnTo>
              <a:lnTo>
                <a:pt x="1091941" y="537138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22CA79-8C33-46AA-9BC8-025764D97EB6}">
      <dsp:nvSpPr>
        <dsp:cNvPr id="0" name=""/>
        <dsp:cNvSpPr/>
      </dsp:nvSpPr>
      <dsp:spPr>
        <a:xfrm>
          <a:off x="3279706" y="2516444"/>
          <a:ext cx="957166" cy="561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150"/>
              </a:lnTo>
              <a:lnTo>
                <a:pt x="957166" y="389150"/>
              </a:lnTo>
              <a:lnTo>
                <a:pt x="957166" y="561116"/>
              </a:lnTo>
            </a:path>
          </a:pathLst>
        </a:custGeom>
        <a:noFill/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756DAE-0081-4665-B3FA-FEFB5363B22D}">
      <dsp:nvSpPr>
        <dsp:cNvPr id="0" name=""/>
        <dsp:cNvSpPr/>
      </dsp:nvSpPr>
      <dsp:spPr>
        <a:xfrm>
          <a:off x="3279706" y="982810"/>
          <a:ext cx="1291921" cy="537150"/>
        </a:xfrm>
        <a:custGeom>
          <a:avLst/>
          <a:gdLst/>
          <a:ahLst/>
          <a:cxnLst/>
          <a:rect l="0" t="0" r="0" b="0"/>
          <a:pathLst>
            <a:path>
              <a:moveTo>
                <a:pt x="1291921" y="0"/>
              </a:moveTo>
              <a:lnTo>
                <a:pt x="1291921" y="365184"/>
              </a:lnTo>
              <a:lnTo>
                <a:pt x="0" y="365184"/>
              </a:lnTo>
              <a:lnTo>
                <a:pt x="0" y="537150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54184A-7799-4C31-AC5A-973C2FFF748F}">
      <dsp:nvSpPr>
        <dsp:cNvPr id="0" name=""/>
        <dsp:cNvSpPr/>
      </dsp:nvSpPr>
      <dsp:spPr>
        <a:xfrm>
          <a:off x="925229" y="2539830"/>
          <a:ext cx="965891" cy="5441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2211"/>
              </a:lnTo>
              <a:lnTo>
                <a:pt x="965891" y="372211"/>
              </a:lnTo>
              <a:lnTo>
                <a:pt x="965891" y="544177"/>
              </a:lnTo>
            </a:path>
          </a:pathLst>
        </a:custGeom>
        <a:noFill/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2A664F-FFB6-4609-8D87-D534279E6EFE}">
      <dsp:nvSpPr>
        <dsp:cNvPr id="0" name=""/>
        <dsp:cNvSpPr/>
      </dsp:nvSpPr>
      <dsp:spPr>
        <a:xfrm>
          <a:off x="925229" y="982810"/>
          <a:ext cx="3646397" cy="537150"/>
        </a:xfrm>
        <a:custGeom>
          <a:avLst/>
          <a:gdLst/>
          <a:ahLst/>
          <a:cxnLst/>
          <a:rect l="0" t="0" r="0" b="0"/>
          <a:pathLst>
            <a:path>
              <a:moveTo>
                <a:pt x="3646397" y="0"/>
              </a:moveTo>
              <a:lnTo>
                <a:pt x="3646397" y="365184"/>
              </a:lnTo>
              <a:lnTo>
                <a:pt x="0" y="365184"/>
              </a:lnTo>
              <a:lnTo>
                <a:pt x="0" y="537150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BCF3A8-6D30-4512-86DA-F583C2F3A08E}">
      <dsp:nvSpPr>
        <dsp:cNvPr id="0" name=""/>
        <dsp:cNvSpPr/>
      </dsp:nvSpPr>
      <dsp:spPr>
        <a:xfrm>
          <a:off x="3643475" y="-195943"/>
          <a:ext cx="1856305" cy="11787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E455F3-9B8E-46C0-AE52-890D0CBB688C}">
      <dsp:nvSpPr>
        <dsp:cNvPr id="0" name=""/>
        <dsp:cNvSpPr/>
      </dsp:nvSpPr>
      <dsp:spPr>
        <a:xfrm>
          <a:off x="3849731" y="0"/>
          <a:ext cx="1856305" cy="1178753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b="1" kern="1200" dirty="0" smtClean="0">
              <a:latin typeface="Times New Roman" pitchFamily="18" charset="0"/>
              <a:cs typeface="Times New Roman" pitchFamily="18" charset="0"/>
            </a:rPr>
            <a:t>NÚMEROS REALES, ECUACIONES E INECUACIONES</a:t>
          </a:r>
          <a:endParaRPr lang="es-PE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84255" y="34524"/>
        <a:ext cx="1787257" cy="1109705"/>
      </dsp:txXfrm>
    </dsp:sp>
    <dsp:sp modelId="{43329777-BF7C-468E-BA67-326C73A7EEDD}">
      <dsp:nvSpPr>
        <dsp:cNvPr id="0" name=""/>
        <dsp:cNvSpPr/>
      </dsp:nvSpPr>
      <dsp:spPr>
        <a:xfrm>
          <a:off x="-2922" y="1519960"/>
          <a:ext cx="1856305" cy="10198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055F327-6FBD-46A5-9AD3-C7E7B266F598}">
      <dsp:nvSpPr>
        <dsp:cNvPr id="0" name=""/>
        <dsp:cNvSpPr/>
      </dsp:nvSpPr>
      <dsp:spPr>
        <a:xfrm>
          <a:off x="203333" y="1715904"/>
          <a:ext cx="1856305" cy="1019869"/>
        </a:xfrm>
        <a:prstGeom prst="roundRect">
          <a:avLst>
            <a:gd name="adj" fmla="val 10000"/>
          </a:avLst>
        </a:prstGeom>
        <a:solidFill>
          <a:srgbClr val="00B050">
            <a:alpha val="90000"/>
          </a:srgb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PE" sz="1600" b="1" i="0" u="none" strike="noStrike" kern="1200" cap="none" spc="0" normalizeH="0" baseline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CONJUNTOS NUMERICOS</a:t>
          </a:r>
        </a:p>
      </dsp:txBody>
      <dsp:txXfrm>
        <a:off x="233204" y="1745775"/>
        <a:ext cx="1796563" cy="960127"/>
      </dsp:txXfrm>
    </dsp:sp>
    <dsp:sp modelId="{39C9425D-8B30-48CF-A36F-7A41442F7FDB}">
      <dsp:nvSpPr>
        <dsp:cNvPr id="0" name=""/>
        <dsp:cNvSpPr/>
      </dsp:nvSpPr>
      <dsp:spPr>
        <a:xfrm>
          <a:off x="962968" y="3084008"/>
          <a:ext cx="1856305" cy="997001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A55D33D-6916-4FBD-94E9-A4878C50F8C4}">
      <dsp:nvSpPr>
        <dsp:cNvPr id="0" name=""/>
        <dsp:cNvSpPr/>
      </dsp:nvSpPr>
      <dsp:spPr>
        <a:xfrm>
          <a:off x="1169224" y="3279951"/>
          <a:ext cx="1856305" cy="997001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ECUACIONES LINEALES. </a:t>
          </a:r>
          <a:r>
            <a:rPr kumimoji="0" lang="es-PE" sz="1600" b="1" i="0" u="none" strike="noStrike" kern="1200" cap="none" spc="0" normalizeH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ECUACIONES CUADRATICAS</a:t>
          </a:r>
          <a:endParaRPr lang="es-MX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98425" y="3309152"/>
        <a:ext cx="1797903" cy="938599"/>
      </dsp:txXfrm>
    </dsp:sp>
    <dsp:sp modelId="{BA692F21-C0C7-4A20-8077-1AB8B665C40F}">
      <dsp:nvSpPr>
        <dsp:cNvPr id="0" name=""/>
        <dsp:cNvSpPr/>
      </dsp:nvSpPr>
      <dsp:spPr>
        <a:xfrm>
          <a:off x="2351554" y="1519960"/>
          <a:ext cx="1856305" cy="9964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C0C543A-68D5-48A5-81FE-0CDFEB8B9F16}">
      <dsp:nvSpPr>
        <dsp:cNvPr id="0" name=""/>
        <dsp:cNvSpPr/>
      </dsp:nvSpPr>
      <dsp:spPr>
        <a:xfrm>
          <a:off x="2557810" y="1715904"/>
          <a:ext cx="1856305" cy="996483"/>
        </a:xfrm>
        <a:prstGeom prst="roundRect">
          <a:avLst>
            <a:gd name="adj" fmla="val 10000"/>
          </a:avLst>
        </a:prstGeom>
        <a:solidFill>
          <a:srgbClr val="00B050">
            <a:alpha val="90000"/>
          </a:srgb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PE" sz="1400" b="1" i="0" u="none" strike="noStrike" kern="1200" cap="none" spc="0" normalizeH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INTERVALOS. OPERACIÓN CON INTERVALOS.</a:t>
          </a:r>
        </a:p>
      </dsp:txBody>
      <dsp:txXfrm>
        <a:off x="2586996" y="1745090"/>
        <a:ext cx="1797933" cy="938111"/>
      </dsp:txXfrm>
    </dsp:sp>
    <dsp:sp modelId="{C9D6EEA7-B0B3-4852-8B2A-CC3E2523C58A}">
      <dsp:nvSpPr>
        <dsp:cNvPr id="0" name=""/>
        <dsp:cNvSpPr/>
      </dsp:nvSpPr>
      <dsp:spPr>
        <a:xfrm>
          <a:off x="3272810" y="3077560"/>
          <a:ext cx="1928125" cy="1008200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4CAC014-0256-4EA3-879A-C3F1DB3CDDEA}">
      <dsp:nvSpPr>
        <dsp:cNvPr id="0" name=""/>
        <dsp:cNvSpPr/>
      </dsp:nvSpPr>
      <dsp:spPr>
        <a:xfrm>
          <a:off x="3479066" y="3273504"/>
          <a:ext cx="1928125" cy="1008200"/>
        </a:xfrm>
        <a:prstGeom prst="roundRect">
          <a:avLst>
            <a:gd name="adj" fmla="val 10000"/>
          </a:avLst>
        </a:prstGeom>
        <a:solidFill>
          <a:srgbClr val="00B050">
            <a:alpha val="90000"/>
          </a:srgb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/>
            <a:t>INECUACIONES LINEALES. INECUACIONES CUADRATICAS.</a:t>
          </a:r>
        </a:p>
      </dsp:txBody>
      <dsp:txXfrm>
        <a:off x="3508595" y="3303033"/>
        <a:ext cx="1869067" cy="949142"/>
      </dsp:txXfrm>
    </dsp:sp>
    <dsp:sp modelId="{8CD86951-04B1-4078-8818-E1E8F1392E17}">
      <dsp:nvSpPr>
        <dsp:cNvPr id="0" name=""/>
        <dsp:cNvSpPr/>
      </dsp:nvSpPr>
      <dsp:spPr>
        <a:xfrm>
          <a:off x="4755678" y="1519949"/>
          <a:ext cx="1815782" cy="9751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EB0E2CC-469D-4E50-90C9-99C322826C3B}">
      <dsp:nvSpPr>
        <dsp:cNvPr id="0" name=""/>
        <dsp:cNvSpPr/>
      </dsp:nvSpPr>
      <dsp:spPr>
        <a:xfrm>
          <a:off x="4961934" y="1715892"/>
          <a:ext cx="1815782" cy="975147"/>
        </a:xfrm>
        <a:prstGeom prst="roundRect">
          <a:avLst>
            <a:gd name="adj" fmla="val 10000"/>
          </a:avLst>
        </a:prstGeom>
        <a:solidFill>
          <a:srgbClr val="00B050">
            <a:alpha val="90000"/>
          </a:srgb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1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PE" sz="1400" b="1" i="0" u="none" strike="noStrike" kern="1200" cap="none" spc="0" normalizeH="0" baseline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INECUACIONES POLINOMICAS</a:t>
          </a:r>
        </a:p>
      </dsp:txBody>
      <dsp:txXfrm>
        <a:off x="4990495" y="1744453"/>
        <a:ext cx="1758660" cy="918025"/>
      </dsp:txXfrm>
    </dsp:sp>
    <dsp:sp modelId="{F488CD40-3052-4559-A526-DFE2C0FE76F3}">
      <dsp:nvSpPr>
        <dsp:cNvPr id="0" name=""/>
        <dsp:cNvSpPr/>
      </dsp:nvSpPr>
      <dsp:spPr>
        <a:xfrm>
          <a:off x="5764347" y="3065348"/>
          <a:ext cx="1941398" cy="1016180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AD5C7C9-E59F-4CFC-AE6D-8A1CDDA33BB6}">
      <dsp:nvSpPr>
        <dsp:cNvPr id="0" name=""/>
        <dsp:cNvSpPr/>
      </dsp:nvSpPr>
      <dsp:spPr>
        <a:xfrm>
          <a:off x="5970604" y="3261292"/>
          <a:ext cx="1941398" cy="1016180"/>
        </a:xfrm>
        <a:prstGeom prst="roundRect">
          <a:avLst>
            <a:gd name="adj" fmla="val 10000"/>
          </a:avLst>
        </a:prstGeom>
        <a:solidFill>
          <a:srgbClr val="00B050">
            <a:alpha val="90000"/>
          </a:srgb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/>
            <a:t>VALOR ABSOLUTO. ECUACIONES LINEALES CON VALOR ABSOLUTO.</a:t>
          </a:r>
          <a:endParaRPr lang="es-MX" sz="1600" b="1" kern="1200" dirty="0"/>
        </a:p>
      </dsp:txBody>
      <dsp:txXfrm>
        <a:off x="6000367" y="3291055"/>
        <a:ext cx="1881872" cy="956654"/>
      </dsp:txXfrm>
    </dsp:sp>
    <dsp:sp modelId="{DCC8AF2B-6924-48E8-A6A6-09BEAC0B5C3B}">
      <dsp:nvSpPr>
        <dsp:cNvPr id="0" name=""/>
        <dsp:cNvSpPr/>
      </dsp:nvSpPr>
      <dsp:spPr>
        <a:xfrm>
          <a:off x="6903437" y="1515799"/>
          <a:ext cx="2103231" cy="1030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5DE3661-A021-43AE-B206-496E9A0A2354}">
      <dsp:nvSpPr>
        <dsp:cNvPr id="0" name=""/>
        <dsp:cNvSpPr/>
      </dsp:nvSpPr>
      <dsp:spPr>
        <a:xfrm>
          <a:off x="7109693" y="1711743"/>
          <a:ext cx="2103231" cy="1030395"/>
        </a:xfrm>
        <a:prstGeom prst="roundRect">
          <a:avLst>
            <a:gd name="adj" fmla="val 10000"/>
          </a:avLst>
        </a:prstGeom>
        <a:solidFill>
          <a:srgbClr val="00B050">
            <a:alpha val="90000"/>
          </a:srgb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PE" sz="1600" b="1" i="0" u="none" strike="noStrike" kern="1200" cap="none" spc="0" normalizeH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INECUACIONES CON VALOR ABSOLUTO</a:t>
          </a:r>
        </a:p>
      </dsp:txBody>
      <dsp:txXfrm>
        <a:off x="7139872" y="1741922"/>
        <a:ext cx="2042873" cy="9700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DA84F-E82B-4C22-9A1E-81186E6B7988}" type="datetimeFigureOut">
              <a:rPr lang="es-PE" smtClean="0"/>
              <a:t>16/02/2017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79A06-123F-436C-B296-993F5FFD4DD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87462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8" algn="l" defTabSz="9142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6" algn="l" defTabSz="9142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5" algn="l" defTabSz="9142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4" algn="l" defTabSz="9142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93" algn="l" defTabSz="9142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41" algn="l" defTabSz="9142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91" algn="l" defTabSz="9142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47651" y="228600"/>
            <a:ext cx="9420606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29304" y="5353963"/>
            <a:ext cx="9450324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600201"/>
            <a:ext cx="84201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1" y="3556001"/>
            <a:ext cx="69342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47651" y="228601"/>
            <a:ext cx="9420606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29304" y="714191"/>
            <a:ext cx="9450324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1" y="1447802"/>
            <a:ext cx="222885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447800"/>
            <a:ext cx="652145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47651" y="228601"/>
            <a:ext cx="9420606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551393" y="4203593"/>
            <a:ext cx="3116131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837597" y="4075291"/>
            <a:ext cx="6006558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064456" y="4087562"/>
            <a:ext cx="5923645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6076946" y="4074175"/>
            <a:ext cx="3583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29304" y="4058555"/>
            <a:ext cx="9450324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535" y="2463560"/>
            <a:ext cx="84201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1313" y="1437450"/>
            <a:ext cx="6952545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14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9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33043" y="2679192"/>
            <a:ext cx="4140708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032248" y="2679192"/>
            <a:ext cx="4140708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3044" y="2678114"/>
            <a:ext cx="4140708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148" indent="0">
              <a:buNone/>
              <a:defRPr sz="2000" b="1"/>
            </a:lvl2pPr>
            <a:lvl3pPr marL="914298" indent="0">
              <a:buNone/>
              <a:defRPr sz="1800" b="1"/>
            </a:lvl3pPr>
            <a:lvl4pPr marL="1371446" indent="0">
              <a:buNone/>
              <a:defRPr sz="1600" b="1"/>
            </a:lvl4pPr>
            <a:lvl5pPr marL="1828595" indent="0">
              <a:buNone/>
              <a:defRPr sz="1600" b="1"/>
            </a:lvl5pPr>
            <a:lvl6pPr marL="2285744" indent="0">
              <a:buNone/>
              <a:defRPr sz="1600" b="1"/>
            </a:lvl6pPr>
            <a:lvl7pPr marL="2742893" indent="0">
              <a:buNone/>
              <a:defRPr sz="1600" b="1"/>
            </a:lvl7pPr>
            <a:lvl8pPr marL="3200041" indent="0">
              <a:buNone/>
              <a:defRPr sz="1600" b="1"/>
            </a:lvl8pPr>
            <a:lvl9pPr marL="365719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3778" y="3429001"/>
            <a:ext cx="4138393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2678113"/>
            <a:ext cx="4140708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148" indent="0">
              <a:buNone/>
              <a:defRPr sz="2000" b="1"/>
            </a:lvl2pPr>
            <a:lvl3pPr marL="914298" indent="0">
              <a:buNone/>
              <a:defRPr sz="1800" b="1"/>
            </a:lvl3pPr>
            <a:lvl4pPr marL="1371446" indent="0">
              <a:buNone/>
              <a:defRPr sz="1600" b="1"/>
            </a:lvl4pPr>
            <a:lvl5pPr marL="1828595" indent="0">
              <a:buNone/>
              <a:defRPr sz="1600" b="1"/>
            </a:lvl5pPr>
            <a:lvl6pPr marL="2285744" indent="0">
              <a:buNone/>
              <a:defRPr sz="1600" b="1"/>
            </a:lvl6pPr>
            <a:lvl7pPr marL="2742893" indent="0">
              <a:buNone/>
              <a:defRPr sz="1600" b="1"/>
            </a:lvl7pPr>
            <a:lvl8pPr marL="3200041" indent="0">
              <a:buNone/>
              <a:defRPr sz="1600" b="1"/>
            </a:lvl8pPr>
            <a:lvl9pPr marL="365719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0" y="3429001"/>
            <a:ext cx="4140708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47651" y="228601"/>
            <a:ext cx="9420606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29304" y="714191"/>
            <a:ext cx="9450324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47651" y="228601"/>
            <a:ext cx="9420606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3581401"/>
            <a:ext cx="36322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148" indent="0">
              <a:buNone/>
              <a:defRPr sz="1200"/>
            </a:lvl2pPr>
            <a:lvl3pPr marL="914298" indent="0">
              <a:buNone/>
              <a:defRPr sz="1000"/>
            </a:lvl3pPr>
            <a:lvl4pPr marL="1371446" indent="0">
              <a:buNone/>
              <a:defRPr sz="900"/>
            </a:lvl4pPr>
            <a:lvl5pPr marL="1828595" indent="0">
              <a:buNone/>
              <a:defRPr sz="900"/>
            </a:lvl5pPr>
            <a:lvl6pPr marL="2285744" indent="0">
              <a:buNone/>
              <a:defRPr sz="900"/>
            </a:lvl6pPr>
            <a:lvl7pPr marL="2742893" indent="0">
              <a:buNone/>
              <a:defRPr sz="900"/>
            </a:lvl7pPr>
            <a:lvl8pPr marL="3200041" indent="0">
              <a:buNone/>
              <a:defRPr sz="900"/>
            </a:lvl8pPr>
            <a:lvl9pPr marL="365719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29304" y="714191"/>
            <a:ext cx="9450324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90600" y="2286001"/>
            <a:ext cx="36322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9626" y="1828800"/>
            <a:ext cx="422941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47651" y="228600"/>
            <a:ext cx="9420606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29304" y="5353963"/>
            <a:ext cx="9450324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336" y="338667"/>
            <a:ext cx="413036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4029" y="2785533"/>
            <a:ext cx="4136673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148" indent="0">
              <a:buNone/>
              <a:defRPr sz="1200"/>
            </a:lvl2pPr>
            <a:lvl3pPr marL="914298" indent="0">
              <a:buNone/>
              <a:defRPr sz="1000"/>
            </a:lvl3pPr>
            <a:lvl4pPr marL="1371446" indent="0">
              <a:buNone/>
              <a:defRPr sz="900"/>
            </a:lvl4pPr>
            <a:lvl5pPr marL="1828595" indent="0">
              <a:buNone/>
              <a:defRPr sz="900"/>
            </a:lvl5pPr>
            <a:lvl6pPr marL="2285744" indent="0">
              <a:buNone/>
              <a:defRPr sz="900"/>
            </a:lvl6pPr>
            <a:lvl7pPr marL="2742893" indent="0">
              <a:buNone/>
              <a:defRPr sz="900"/>
            </a:lvl7pPr>
            <a:lvl8pPr marL="3200041" indent="0">
              <a:buNone/>
              <a:defRPr sz="900"/>
            </a:lvl8pPr>
            <a:lvl9pPr marL="365719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08051" y="1371600"/>
            <a:ext cx="386334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148" indent="0">
              <a:buNone/>
              <a:defRPr sz="2800"/>
            </a:lvl2pPr>
            <a:lvl3pPr marL="914298" indent="0">
              <a:buNone/>
              <a:defRPr sz="2400"/>
            </a:lvl3pPr>
            <a:lvl4pPr marL="1371446" indent="0">
              <a:buNone/>
              <a:defRPr sz="2000"/>
            </a:lvl4pPr>
            <a:lvl5pPr marL="1828595" indent="0">
              <a:buNone/>
              <a:defRPr sz="2000"/>
            </a:lvl5pPr>
            <a:lvl6pPr marL="2285744" indent="0">
              <a:buNone/>
              <a:defRPr sz="2000"/>
            </a:lvl6pPr>
            <a:lvl7pPr marL="2742893" indent="0">
              <a:buNone/>
              <a:defRPr sz="2000"/>
            </a:lvl7pPr>
            <a:lvl8pPr marL="3200041" indent="0">
              <a:buNone/>
              <a:defRPr sz="2000"/>
            </a:lvl8pPr>
            <a:lvl9pPr marL="3657191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47651" y="228601"/>
            <a:ext cx="9420606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29304" y="1679429"/>
            <a:ext cx="9450324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1" y="338329"/>
            <a:ext cx="8915400" cy="1252728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3979" y="6250165"/>
            <a:ext cx="4102248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9776" y="6250165"/>
            <a:ext cx="4102249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3679" y="6250165"/>
            <a:ext cx="1258645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40" y="2675467"/>
            <a:ext cx="8025694" cy="3450696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298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289" indent="-274289" algn="l" defTabSz="914298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198" indent="-274289" algn="l" defTabSz="914298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567" indent="-228575" algn="l" defTabSz="914298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2872" indent="-228575" algn="l" defTabSz="914298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2876" indent="-228575" algn="l" defTabSz="914298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2880" indent="-228575" algn="l" defTabSz="914298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2884" indent="-228575" algn="l" defTabSz="914298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2888" indent="-228575" algn="l" defTabSz="914298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2893" indent="-228575" algn="l" defTabSz="914298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8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8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6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5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44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93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41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91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2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520" y="260648"/>
            <a:ext cx="166936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82" y="1132075"/>
            <a:ext cx="4450976" cy="5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29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5142" y="1412776"/>
            <a:ext cx="8915400" cy="2079104"/>
          </a:xfrm>
        </p:spPr>
        <p:txBody>
          <a:bodyPr>
            <a:noAutofit/>
          </a:bodyPr>
          <a:lstStyle/>
          <a:p>
            <a:r>
              <a:rPr lang="es-PE" sz="66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¡Ahora todos a practicar!</a:t>
            </a:r>
            <a:endParaRPr lang="es-PE" sz="6600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896" y="3429001"/>
            <a:ext cx="1915944" cy="2506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3 Imagen" descr="Descripción: UT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88773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613727"/>
            <a:ext cx="8229600" cy="786416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EJERCICIO RETO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3"/>
          </p:nvPr>
        </p:nvSpPr>
        <p:spPr>
          <a:xfrm>
            <a:off x="1178232" y="1946368"/>
            <a:ext cx="7684074" cy="38274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200" dirty="0">
                <a:solidFill>
                  <a:schemeClr val="tx1"/>
                </a:solidFill>
              </a:rPr>
              <a:t>Se observa que la producción P(en miles de artículos) de una compañía está dada por la ecuación: </a:t>
            </a:r>
          </a:p>
          <a:p>
            <a:pPr marL="0" indent="0" algn="just">
              <a:buNone/>
            </a:pPr>
            <a:r>
              <a:rPr lang="es-MX" sz="3200" dirty="0">
                <a:solidFill>
                  <a:schemeClr val="tx1"/>
                </a:solidFill>
              </a:rPr>
              <a:t>                          x</a:t>
            </a:r>
            <a:r>
              <a:rPr lang="es-MX" sz="3200" baseline="30000" dirty="0">
                <a:solidFill>
                  <a:schemeClr val="tx1"/>
                </a:solidFill>
              </a:rPr>
              <a:t>2</a:t>
            </a:r>
            <a:r>
              <a:rPr lang="es-MX" sz="3200" dirty="0">
                <a:solidFill>
                  <a:schemeClr val="tx1"/>
                </a:solidFill>
              </a:rPr>
              <a:t> – 200x + 9100= 0</a:t>
            </a:r>
          </a:p>
          <a:p>
            <a:pPr marL="0" indent="0" algn="just">
              <a:buNone/>
            </a:pPr>
            <a:endParaRPr lang="es-MX" sz="32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s-MX" sz="3200" dirty="0">
                <a:solidFill>
                  <a:schemeClr val="tx1"/>
                </a:solidFill>
              </a:rPr>
              <a:t>Determine la producción máxima. </a:t>
            </a:r>
          </a:p>
          <a:p>
            <a:endParaRPr lang="es-PE" dirty="0"/>
          </a:p>
        </p:txBody>
      </p:sp>
      <p:pic>
        <p:nvPicPr>
          <p:cNvPr id="4" name="3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520" y="260648"/>
            <a:ext cx="166936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849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5400" dirty="0"/>
              <a:t>MATEMÁTICA BÁSICA I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1" y="3556001"/>
            <a:ext cx="6934200" cy="1810656"/>
          </a:xfrm>
        </p:spPr>
        <p:txBody>
          <a:bodyPr>
            <a:normAutofit fontScale="92500" lnSpcReduction="20000"/>
          </a:bodyPr>
          <a:lstStyle/>
          <a:p>
            <a:r>
              <a:rPr lang="es-PE" sz="4800" b="1" dirty="0" smtClean="0">
                <a:solidFill>
                  <a:schemeClr val="bg1"/>
                </a:solidFill>
              </a:rPr>
              <a:t>Ecuaciones lineales</a:t>
            </a:r>
          </a:p>
          <a:p>
            <a:r>
              <a:rPr lang="es-PE" sz="4800" b="1" dirty="0" smtClean="0">
                <a:solidFill>
                  <a:schemeClr val="bg1"/>
                </a:solidFill>
              </a:rPr>
              <a:t> Ecuaciones cuadráticas</a:t>
            </a:r>
            <a:endParaRPr lang="es-ES" sz="4800" dirty="0" smtClean="0"/>
          </a:p>
          <a:p>
            <a:r>
              <a:rPr lang="es-ES" sz="2800" dirty="0" smtClean="0"/>
              <a:t>Semana </a:t>
            </a:r>
            <a:r>
              <a:rPr lang="es-ES" sz="2800" dirty="0"/>
              <a:t>01 – Sesión </a:t>
            </a:r>
            <a:r>
              <a:rPr lang="es-ES" sz="2800" dirty="0" smtClean="0"/>
              <a:t>02</a:t>
            </a:r>
            <a:endParaRPr lang="es-ES" sz="2800" dirty="0"/>
          </a:p>
        </p:txBody>
      </p:sp>
      <p:pic>
        <p:nvPicPr>
          <p:cNvPr id="1026" name="Picture 2" descr="UTP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97" y="5785706"/>
            <a:ext cx="2259806" cy="752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email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577" r="19556" b="2745"/>
          <a:stretch/>
        </p:blipFill>
        <p:spPr bwMode="auto">
          <a:xfrm>
            <a:off x="495003" y="304801"/>
            <a:ext cx="1981797" cy="1857375"/>
          </a:xfrm>
          <a:prstGeom prst="ellipse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0219" y="223105"/>
            <a:ext cx="2666602" cy="2461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75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554352"/>
            <a:ext cx="8915400" cy="786416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E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LOGRO DE LA SESIÓN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3"/>
          </p:nvPr>
        </p:nvSpPr>
        <p:spPr>
          <a:xfrm>
            <a:off x="733043" y="2679192"/>
            <a:ext cx="8324414" cy="3447288"/>
          </a:xfrm>
        </p:spPr>
        <p:txBody>
          <a:bodyPr/>
          <a:lstStyle/>
          <a:p>
            <a:pPr marL="0" indent="0" algn="just">
              <a:buNone/>
            </a:pPr>
            <a:r>
              <a:rPr lang="es-MX" sz="3200" dirty="0">
                <a:cs typeface="Times New Roman" pitchFamily="18" charset="0"/>
              </a:rPr>
              <a:t>Al finalizar la </a:t>
            </a:r>
            <a:r>
              <a:rPr lang="es-MX" sz="3200" dirty="0" smtClean="0">
                <a:cs typeface="Times New Roman" pitchFamily="18" charset="0"/>
              </a:rPr>
              <a:t>sesión de aprendizaje, </a:t>
            </a:r>
            <a:r>
              <a:rPr lang="es-MX" sz="3200" dirty="0">
                <a:cs typeface="Times New Roman" pitchFamily="18" charset="0"/>
              </a:rPr>
              <a:t>el estudiante resuelve problemas aplicados a la  ingeniería donde utiliza conceptos de  </a:t>
            </a:r>
            <a:r>
              <a:rPr lang="es-MX" sz="3200" dirty="0" smtClean="0">
                <a:cs typeface="Times New Roman" pitchFamily="18" charset="0"/>
              </a:rPr>
              <a:t>ecuaciones lineales y de ecuaciones cuadráticas, </a:t>
            </a:r>
            <a:r>
              <a:rPr lang="es-MX" sz="3200" dirty="0">
                <a:cs typeface="Times New Roman" pitchFamily="18" charset="0"/>
              </a:rPr>
              <a:t>además identifica y aplica propiedades y criterios lógicos de solución.</a:t>
            </a:r>
            <a:r>
              <a:rPr lang="es-ES" dirty="0" smtClean="0"/>
              <a:t> </a:t>
            </a:r>
            <a:endParaRPr lang="es-PE" dirty="0" smtClean="0"/>
          </a:p>
          <a:p>
            <a:pPr marL="0" indent="0" algn="ctr">
              <a:buNone/>
            </a:pPr>
            <a:endParaRPr lang="es-PE" dirty="0" smtClean="0"/>
          </a:p>
          <a:p>
            <a:endParaRPr lang="es-PE" dirty="0"/>
          </a:p>
        </p:txBody>
      </p:sp>
      <p:pic>
        <p:nvPicPr>
          <p:cNvPr id="4" name="3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1964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a-ES" sz="3600" b="1" dirty="0" smtClean="0">
                <a:latin typeface="Trebuchet MS" pitchFamily="34" charset="0"/>
              </a:rPr>
              <a:t>    ESQUEMA </a:t>
            </a:r>
            <a:r>
              <a:rPr lang="ca-ES" sz="3600" b="1" dirty="0">
                <a:latin typeface="Trebuchet MS" pitchFamily="34" charset="0"/>
              </a:rPr>
              <a:t>DE LA </a:t>
            </a:r>
            <a:r>
              <a:rPr lang="ca-ES" sz="3600" b="1" dirty="0" smtClean="0">
                <a:latin typeface="Trebuchet MS" pitchFamily="34" charset="0"/>
              </a:rPr>
              <a:t>UNIDAD</a:t>
            </a:r>
            <a:endParaRPr lang="es-PE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8510809"/>
              </p:ext>
            </p:extLst>
          </p:nvPr>
        </p:nvGraphicFramePr>
        <p:xfrm>
          <a:off x="350488" y="1591057"/>
          <a:ext cx="9212925" cy="4948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Imagen" descr="Descripción: UTP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92623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1256455" y="2322317"/>
            <a:ext cx="7408333" cy="3450696"/>
          </a:xfrm>
        </p:spPr>
        <p:txBody>
          <a:bodyPr/>
          <a:lstStyle/>
          <a:p>
            <a:r>
              <a:rPr lang="es-ES" dirty="0" smtClean="0"/>
              <a:t>ECUACIONES LINEALES</a:t>
            </a:r>
          </a:p>
          <a:p>
            <a:r>
              <a:rPr lang="es-ES" dirty="0" smtClean="0"/>
              <a:t>ECUACIONES CUADRATICAS</a:t>
            </a: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INTRODUCCIÓN</a:t>
            </a:r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094" y="3937317"/>
            <a:ext cx="4381500" cy="218884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4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6341" y="3080100"/>
            <a:ext cx="2019300" cy="25812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Título 2"/>
          <p:cNvSpPr txBox="1">
            <a:spLocks/>
          </p:cNvSpPr>
          <p:nvPr/>
        </p:nvSpPr>
        <p:spPr>
          <a:xfrm>
            <a:off x="7019220" y="5749306"/>
            <a:ext cx="2273543" cy="7537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GAUSS</a:t>
            </a:r>
            <a:endParaRPr lang="es-ES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7" name="6 Imagen" descr="Descripción: UTP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520" y="260648"/>
            <a:ext cx="166936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9480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95301" y="2468635"/>
            <a:ext cx="9017604" cy="886554"/>
          </a:xfrm>
        </p:spPr>
        <p:txBody>
          <a:bodyPr>
            <a:normAutofit/>
          </a:bodyPr>
          <a:lstStyle/>
          <a:p>
            <a:r>
              <a:rPr lang="es-PE" dirty="0"/>
              <a:t>Se llaman </a:t>
            </a:r>
            <a:r>
              <a:rPr lang="es-PE" dirty="0" smtClean="0"/>
              <a:t>así a las igualdades </a:t>
            </a:r>
            <a:r>
              <a:rPr lang="es-PE" dirty="0"/>
              <a:t>en las que aparecen número y letras (incógnitas) relacionados mediante operaciones matemáticas</a:t>
            </a:r>
            <a:r>
              <a:rPr lang="es-PE" dirty="0" smtClean="0"/>
              <a:t>.</a:t>
            </a:r>
            <a:endParaRPr lang="es-PE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95301" y="652233"/>
            <a:ext cx="8915400" cy="1252728"/>
          </a:xfrm>
        </p:spPr>
        <p:txBody>
          <a:bodyPr>
            <a:normAutofit fontScale="90000"/>
          </a:bodyPr>
          <a:lstStyle/>
          <a:p>
            <a:r>
              <a:rPr lang="es-PE" dirty="0" smtClean="0"/>
              <a:t>Ecuaciones Lineales o de Primer Grado</a:t>
            </a:r>
            <a:endParaRPr lang="es-PE" dirty="0"/>
          </a:p>
        </p:txBody>
      </p:sp>
      <p:pic>
        <p:nvPicPr>
          <p:cNvPr id="4098" name="Picture 2" descr="http://matematicasmodernas.com/wp-content/uploads/2014/01/Ecuaci%C3%B3n-de-primer-grado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63" y="3828846"/>
            <a:ext cx="3011186" cy="1920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Rectángulo redondeado"/>
              <p:cNvSpPr/>
              <p:nvPr/>
            </p:nvSpPr>
            <p:spPr>
              <a:xfrm>
                <a:off x="3635831" y="4013782"/>
                <a:ext cx="5872844" cy="1595260"/>
              </a:xfrm>
              <a:prstGeom prst="roundRect">
                <a:avLst/>
              </a:prstGeom>
              <a:gradFill>
                <a:gsLst>
                  <a:gs pos="0">
                    <a:srgbClr val="FFEFD1"/>
                  </a:gs>
                  <a:gs pos="86000">
                    <a:srgbClr val="F0EBD5"/>
                  </a:gs>
                  <a:gs pos="100000">
                    <a:srgbClr val="D1C39F"/>
                  </a:gs>
                </a:gsLst>
                <a:lin ang="5400000" scaled="0"/>
              </a:gradFill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s-P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Una ecuación de una variable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PE" b="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A</m:t>
                    </m:r>
                    <m:r>
                      <a:rPr lang="es-PE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s-PE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s-PE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es-PE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s-PE" dirty="0">
                    <a:solidFill>
                      <a:schemeClr val="accent1">
                        <a:lumMod val="50000"/>
                      </a:schemeClr>
                    </a:solidFill>
                  </a:rPr>
                  <a:t> </a:t>
                </a:r>
                <a:r>
                  <a:rPr lang="es-P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:r>
                  <a:rPr lang="es-PE" dirty="0">
                    <a:solidFill>
                      <a:schemeClr val="accent1">
                        <a:lumMod val="50000"/>
                      </a:schemeClr>
                    </a:solidFill>
                  </a:rPr>
                  <a:t>con:</a:t>
                </a:r>
                <a:endParaRPr lang="es-PE" dirty="0" smtClean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s-PE" b="1" i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≠</m:t>
                      </m:r>
                      <m:r>
                        <a:rPr lang="es-PE" b="1" i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s-PE" b="1" dirty="0">
                  <a:solidFill>
                    <a:schemeClr val="accent2">
                      <a:lumMod val="75000"/>
                    </a:schemeClr>
                  </a:solidFill>
                </a:endParaRPr>
              </a:p>
              <a:p>
                <a:r>
                  <a:rPr lang="es-PE" dirty="0">
                    <a:solidFill>
                      <a:schemeClr val="accent1">
                        <a:lumMod val="50000"/>
                      </a:schemeClr>
                    </a:solidFill>
                  </a:rPr>
                  <a:t>Donde </a:t>
                </a:r>
                <a:r>
                  <a:rPr lang="es-PE" i="1" dirty="0">
                    <a:solidFill>
                      <a:schemeClr val="accent1">
                        <a:lumMod val="50000"/>
                      </a:schemeClr>
                    </a:solidFill>
                  </a:rPr>
                  <a:t>x</a:t>
                </a:r>
                <a:r>
                  <a:rPr lang="es-PE" dirty="0">
                    <a:solidFill>
                      <a:schemeClr val="accent1">
                        <a:lumMod val="50000"/>
                      </a:schemeClr>
                    </a:solidFill>
                  </a:rPr>
                  <a:t> es la variable, admite la siguiente solución: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𝒙</m:t>
                      </m:r>
                      <m:r>
                        <a:rPr lang="es-PE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s-PE" b="1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E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num>
                        <m:den>
                          <m:r>
                            <a:rPr lang="es-PE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den>
                      </m:f>
                    </m:oMath>
                  </m:oMathPara>
                </a14:m>
                <a:endParaRPr lang="es-PE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3 Rectángulo redondead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31" y="4013782"/>
                <a:ext cx="5872844" cy="1595260"/>
              </a:xfrm>
              <a:prstGeom prst="round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5 Imagen" descr="Descripción: UTP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6990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801191" y="3375748"/>
            <a:ext cx="3032971" cy="312231"/>
          </a:xfrm>
        </p:spPr>
        <p:txBody>
          <a:bodyPr>
            <a:normAutofit/>
          </a:bodyPr>
          <a:lstStyle/>
          <a:p>
            <a:r>
              <a:rPr lang="es-ES" sz="1300" u="sng" dirty="0"/>
              <a:t>SUMA Y PRODUCTO DE LAS RAÍCES</a:t>
            </a:r>
          </a:p>
          <a:p>
            <a:endParaRPr lang="es-ES" dirty="0">
              <a:ea typeface="Arial" charset="0"/>
              <a:cs typeface="Arial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38200" y="59958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s-ES" dirty="0"/>
              <a:t>ECUACIONES DE SEGUNDO GRADO</a:t>
            </a:r>
          </a:p>
        </p:txBody>
      </p:sp>
      <p:pic>
        <p:nvPicPr>
          <p:cNvPr id="4" name="3 Imagen" descr=" ax^2 + bx + c  = 0, \quad \mbox{para}\;a\neq 0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82" y="2213778"/>
            <a:ext cx="3638550" cy="3378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4 Rectángulo"/>
              <p:cNvSpPr/>
              <p:nvPr/>
            </p:nvSpPr>
            <p:spPr>
              <a:xfrm>
                <a:off x="893446" y="2685852"/>
                <a:ext cx="3519487" cy="5384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P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PE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s-PE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s-PE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PE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PE" i="1">
                            <a:latin typeface="Cambria Math"/>
                          </a:rPr>
                          <m:t>−</m:t>
                        </m:r>
                        <m:r>
                          <a:rPr lang="es-PE" i="1">
                            <a:latin typeface="Cambria Math"/>
                          </a:rPr>
                          <m:t>𝑏</m:t>
                        </m:r>
                        <m:r>
                          <a:rPr lang="es-PE" i="1"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s-PE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PE">
                                <a:latin typeface="Cambria Math"/>
                              </a:rPr>
                              <m:t>∆</m:t>
                            </m:r>
                          </m:e>
                        </m:rad>
                      </m:num>
                      <m:den>
                        <m:r>
                          <a:rPr lang="es-PE" i="1">
                            <a:latin typeface="Cambria Math"/>
                          </a:rPr>
                          <m:t>2</m:t>
                        </m:r>
                        <m:r>
                          <a:rPr lang="es-PE" i="1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es-PE" dirty="0"/>
                  <a:t>       y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P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PE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s-PE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s-PE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PE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PE" i="1">
                            <a:latin typeface="Cambria Math"/>
                          </a:rPr>
                          <m:t>−</m:t>
                        </m:r>
                        <m:r>
                          <a:rPr lang="es-PE" i="1">
                            <a:latin typeface="Cambria Math"/>
                          </a:rPr>
                          <m:t>𝑏</m:t>
                        </m:r>
                        <m:r>
                          <a:rPr lang="es-PE" i="1">
                            <a:latin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s-PE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PE">
                                <a:latin typeface="Cambria Math"/>
                              </a:rPr>
                              <m:t>∆</m:t>
                            </m:r>
                          </m:e>
                        </m:rad>
                      </m:num>
                      <m:den>
                        <m:r>
                          <a:rPr lang="es-PE" i="1">
                            <a:latin typeface="Cambria Math"/>
                          </a:rPr>
                          <m:t>2</m:t>
                        </m:r>
                        <m:r>
                          <a:rPr lang="es-PE" i="1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endParaRPr lang="es-PE" dirty="0"/>
              </a:p>
            </p:txBody>
          </p:sp>
        </mc:Choice>
        <mc:Fallback xmlns="">
          <p:sp>
            <p:nvSpPr>
              <p:cNvPr id="5" name="4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446" y="2685852"/>
                <a:ext cx="3519487" cy="538417"/>
              </a:xfrm>
              <a:prstGeom prst="rect">
                <a:avLst/>
              </a:prstGeom>
              <a:blipFill rotWithShape="0">
                <a:blip r:embed="rId3"/>
                <a:stretch>
                  <a:fillRect b="-6818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5 Rectángulo"/>
              <p:cNvSpPr/>
              <p:nvPr/>
            </p:nvSpPr>
            <p:spPr>
              <a:xfrm>
                <a:off x="838200" y="3687978"/>
                <a:ext cx="3016916" cy="618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s-PE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s-PE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s-PE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s-PE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E" i="1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s-PE" i="1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es-PE" i="1">
                          <a:latin typeface="Cambria Math"/>
                        </a:rPr>
                        <m:t>  ;   </m:t>
                      </m:r>
                      <m:sSub>
                        <m:sSub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s-PE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s-PE" i="1">
                          <a:latin typeface="Cambria Math"/>
                        </a:rPr>
                        <m:t>.</m:t>
                      </m:r>
                      <m:sSub>
                        <m:sSub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s-PE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s-PE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E" i="1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es-PE" i="1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s-PE" dirty="0"/>
              </a:p>
            </p:txBody>
          </p:sp>
        </mc:Choice>
        <mc:Fallback xmlns="">
          <p:sp>
            <p:nvSpPr>
              <p:cNvPr id="6" name="5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687978"/>
                <a:ext cx="3016916" cy="6182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Marcador de contenido 1"/>
          <p:cNvSpPr txBox="1">
            <a:spLocks/>
          </p:cNvSpPr>
          <p:nvPr/>
        </p:nvSpPr>
        <p:spPr>
          <a:xfrm>
            <a:off x="798333" y="4545676"/>
            <a:ext cx="4389935" cy="971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300" u="sng" dirty="0"/>
              <a:t>TEOREMA DE CARDANO - VIETA</a:t>
            </a:r>
          </a:p>
          <a:p>
            <a:pPr marL="0" indent="0" algn="just">
              <a:buNone/>
            </a:pPr>
            <a:r>
              <a:rPr lang="es-PE" sz="1300" dirty="0">
                <a:solidFill>
                  <a:schemeClr val="tx1"/>
                </a:solidFill>
              </a:rPr>
              <a:t>Partiendo de que tenemos una ecuación cuadrática con raíces x</a:t>
            </a:r>
            <a:r>
              <a:rPr lang="es-PE" sz="1300" baseline="-25000" dirty="0">
                <a:solidFill>
                  <a:schemeClr val="tx1"/>
                </a:solidFill>
              </a:rPr>
              <a:t>1</a:t>
            </a:r>
            <a:r>
              <a:rPr lang="es-PE" sz="1300" dirty="0">
                <a:solidFill>
                  <a:schemeClr val="tx1"/>
                </a:solidFill>
              </a:rPr>
              <a:t>, x2 podemos construir el binomio a partir de estas con</a:t>
            </a:r>
          </a:p>
          <a:p>
            <a:endParaRPr lang="es-ES" dirty="0">
              <a:ea typeface="Arial" charset="0"/>
              <a:cs typeface="Arial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718874" y="5332848"/>
            <a:ext cx="1524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b="1" dirty="0"/>
              <a:t>(x-x</a:t>
            </a:r>
            <a:r>
              <a:rPr lang="es-PE" b="1" baseline="-25000" dirty="0"/>
              <a:t>1</a:t>
            </a:r>
            <a:r>
              <a:rPr lang="es-PE" b="1" dirty="0"/>
              <a:t>).(x-x</a:t>
            </a:r>
            <a:r>
              <a:rPr lang="es-PE" b="1" baseline="-25000" dirty="0"/>
              <a:t>2</a:t>
            </a:r>
            <a:r>
              <a:rPr lang="es-PE" b="1" dirty="0"/>
              <a:t>)=0</a:t>
            </a:r>
            <a:endParaRPr lang="es-PE" dirty="0"/>
          </a:p>
        </p:txBody>
      </p:sp>
      <p:sp>
        <p:nvSpPr>
          <p:cNvPr id="9" name="8 Rectángulo"/>
          <p:cNvSpPr/>
          <p:nvPr/>
        </p:nvSpPr>
        <p:spPr>
          <a:xfrm>
            <a:off x="1417320" y="5839661"/>
            <a:ext cx="2651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/>
              <a:t>X</a:t>
            </a:r>
            <a:r>
              <a:rPr lang="es-PE" baseline="30000" dirty="0"/>
              <a:t>2 </a:t>
            </a:r>
            <a:r>
              <a:rPr lang="es-PE" dirty="0"/>
              <a:t> - (x</a:t>
            </a:r>
            <a:r>
              <a:rPr lang="es-PE" baseline="-25000" dirty="0"/>
              <a:t>1</a:t>
            </a:r>
            <a:r>
              <a:rPr lang="es-PE" dirty="0"/>
              <a:t>+x</a:t>
            </a:r>
            <a:r>
              <a:rPr lang="es-PE" baseline="-25000" dirty="0"/>
              <a:t>2</a:t>
            </a:r>
            <a:r>
              <a:rPr lang="es-PE" dirty="0"/>
              <a:t>)x +x</a:t>
            </a:r>
            <a:r>
              <a:rPr lang="es-PE" baseline="-25000" dirty="0"/>
              <a:t>1</a:t>
            </a:r>
            <a:r>
              <a:rPr lang="es-PE" dirty="0"/>
              <a:t>x</a:t>
            </a:r>
            <a:r>
              <a:rPr lang="es-PE" baseline="-25000" dirty="0"/>
              <a:t>2</a:t>
            </a:r>
            <a:r>
              <a:rPr lang="es-PE" dirty="0"/>
              <a:t> =0</a:t>
            </a:r>
          </a:p>
          <a:p>
            <a:r>
              <a:rPr lang="es-PE" dirty="0"/>
              <a:t>aX</a:t>
            </a:r>
            <a:r>
              <a:rPr lang="es-PE" baseline="30000" dirty="0"/>
              <a:t>2 </a:t>
            </a:r>
            <a:r>
              <a:rPr lang="es-PE" dirty="0"/>
              <a:t> - a(x</a:t>
            </a:r>
            <a:r>
              <a:rPr lang="es-PE" baseline="-25000" dirty="0"/>
              <a:t>1</a:t>
            </a:r>
            <a:r>
              <a:rPr lang="es-PE" dirty="0"/>
              <a:t>+x</a:t>
            </a:r>
            <a:r>
              <a:rPr lang="es-PE" baseline="-25000" dirty="0"/>
              <a:t>2</a:t>
            </a:r>
            <a:r>
              <a:rPr lang="es-PE" dirty="0"/>
              <a:t>)x +ax</a:t>
            </a:r>
            <a:r>
              <a:rPr lang="es-PE" baseline="-25000" dirty="0"/>
              <a:t>1</a:t>
            </a:r>
            <a:r>
              <a:rPr lang="es-PE" dirty="0"/>
              <a:t>x</a:t>
            </a:r>
            <a:r>
              <a:rPr lang="es-PE" baseline="-25000" dirty="0"/>
              <a:t>2</a:t>
            </a:r>
            <a:r>
              <a:rPr lang="es-PE" dirty="0"/>
              <a:t> =0</a:t>
            </a:r>
          </a:p>
        </p:txBody>
      </p:sp>
      <p:pic>
        <p:nvPicPr>
          <p:cNvPr id="11" name="10 Imagen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015" y="3630652"/>
            <a:ext cx="1656715" cy="1986847"/>
          </a:xfrm>
          <a:prstGeom prst="rect">
            <a:avLst/>
          </a:prstGeom>
        </p:spPr>
      </p:pic>
      <p:pic>
        <p:nvPicPr>
          <p:cNvPr id="12" name="11 Imagen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268" y="2551599"/>
            <a:ext cx="2424747" cy="3127809"/>
          </a:xfrm>
          <a:prstGeom prst="rect">
            <a:avLst/>
          </a:prstGeom>
        </p:spPr>
      </p:pic>
      <p:pic>
        <p:nvPicPr>
          <p:cNvPr id="13" name="12 Imagen"/>
          <p:cNvPicPr/>
          <p:nvPr/>
        </p:nvPicPr>
        <p:blipFill>
          <a:blip r:embed="rId7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8743" y="5840681"/>
            <a:ext cx="2388235" cy="64531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4" name="13 Imagen" descr="Descripción: UTP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2520" y="260648"/>
            <a:ext cx="166936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4627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Ejercicios Explicativos</a:t>
            </a:r>
            <a:endParaRPr lang="es-P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2 Título"/>
              <p:cNvSpPr txBox="1">
                <a:spLocks/>
              </p:cNvSpPr>
              <p:nvPr/>
            </p:nvSpPr>
            <p:spPr>
              <a:xfrm>
                <a:off x="647701" y="1615440"/>
                <a:ext cx="8915400" cy="4538636"/>
              </a:xfrm>
              <a:prstGeom prst="rect">
                <a:avLst/>
              </a:prstGeom>
            </p:spPr>
            <p:txBody>
              <a:bodyPr vert="horz" lIns="91429" tIns="45715" rIns="91429" bIns="45715" rtlCol="0" anchor="ctr">
                <a:noAutofit/>
              </a:bodyPr>
              <a:lstStyle>
                <a:lvl1pPr algn="ctr" defTabSz="914298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rgbClr val="FFFFFF"/>
                    </a:solidFill>
                    <a:latin typeface="+mj-lt"/>
                    <a:ea typeface="+mj-ea"/>
                    <a:cs typeface="+mj-cs"/>
                  </a:defRPr>
                </a:lvl1pPr>
                <a:lvl2pPr eaLnBrk="1" hangingPunct="1">
                  <a:defRPr>
                    <a:solidFill>
                      <a:schemeClr val="tx2"/>
                    </a:solidFill>
                  </a:defRPr>
                </a:lvl2pPr>
                <a:lvl3pPr eaLnBrk="1" hangingPunct="1">
                  <a:defRPr>
                    <a:solidFill>
                      <a:schemeClr val="tx2"/>
                    </a:solidFill>
                  </a:defRPr>
                </a:lvl3pPr>
                <a:lvl4pPr eaLnBrk="1" hangingPunct="1">
                  <a:defRPr>
                    <a:solidFill>
                      <a:schemeClr val="tx2"/>
                    </a:solidFill>
                  </a:defRPr>
                </a:lvl4pPr>
                <a:lvl5pPr eaLnBrk="1" hangingPunct="1">
                  <a:defRPr>
                    <a:solidFill>
                      <a:schemeClr val="tx2"/>
                    </a:solidFill>
                  </a:defRPr>
                </a:lvl5pPr>
                <a:lvl6pPr eaLnBrk="1" hangingPunct="1">
                  <a:defRPr>
                    <a:solidFill>
                      <a:schemeClr val="tx2"/>
                    </a:solidFill>
                  </a:defRPr>
                </a:lvl6pPr>
                <a:lvl7pPr eaLnBrk="1" hangingPunct="1">
                  <a:defRPr>
                    <a:solidFill>
                      <a:schemeClr val="tx2"/>
                    </a:solidFill>
                  </a:defRPr>
                </a:lvl7pPr>
                <a:lvl8pPr eaLnBrk="1" hangingPunct="1">
                  <a:defRPr>
                    <a:solidFill>
                      <a:schemeClr val="tx2"/>
                    </a:solidFill>
                  </a:defRPr>
                </a:lvl8pPr>
                <a:lvl9pPr eaLnBrk="1" hangingPunct="1">
                  <a:defRPr>
                    <a:solidFill>
                      <a:schemeClr val="tx2"/>
                    </a:solidFill>
                  </a:defRPr>
                </a:lvl9pPr>
              </a:lstStyle>
              <a:p>
                <a:pPr algn="l"/>
                <a:endParaRPr lang="es-ES" sz="2000" dirty="0">
                  <a:solidFill>
                    <a:schemeClr val="tx1"/>
                  </a:solidFill>
                </a:endParaRPr>
              </a:p>
              <a:p>
                <a:pPr algn="l"/>
                <a:r>
                  <a:rPr lang="es-ES" sz="2400" b="1" dirty="0" smtClean="0">
                    <a:solidFill>
                      <a:schemeClr val="tx1"/>
                    </a:solidFill>
                  </a:rPr>
                  <a:t>1. </a:t>
                </a:r>
                <a:r>
                  <a:rPr lang="es-ES" sz="2400" dirty="0" smtClean="0">
                    <a:solidFill>
                      <a:schemeClr val="tx1"/>
                    </a:solidFill>
                  </a:rPr>
                  <a:t>Resolver:</a:t>
                </a:r>
                <a:endParaRPr lang="es-PE" sz="2400" dirty="0">
                  <a:solidFill>
                    <a:schemeClr val="tx1"/>
                  </a:solidFill>
                </a:endParaRPr>
              </a:p>
              <a:p>
                <a:pPr lvl="0" algn="l"/>
                <a:r>
                  <a:rPr lang="es-ES" sz="2400" dirty="0" smtClean="0">
                    <a:solidFill>
                      <a:schemeClr val="tx1"/>
                    </a:solidFill>
                  </a:rPr>
                  <a:t>a. 3</a:t>
                </a:r>
                <a:r>
                  <a:rPr lang="es-ES" sz="2400" dirty="0">
                    <a:solidFill>
                      <a:schemeClr val="tx1"/>
                    </a:solidFill>
                  </a:rPr>
                  <a:t>( x + 5) + x - 2 = 4 x + </a:t>
                </a:r>
                <a:r>
                  <a:rPr lang="es-ES" sz="2400" dirty="0" smtClean="0">
                    <a:solidFill>
                      <a:schemeClr val="tx1"/>
                    </a:solidFill>
                  </a:rPr>
                  <a:t>15		</a:t>
                </a:r>
              </a:p>
              <a:p>
                <a:pPr algn="l"/>
                <a:endParaRPr lang="es-PE" sz="2400" dirty="0">
                  <a:solidFill>
                    <a:schemeClr val="tx1"/>
                  </a:solidFill>
                </a:endParaRPr>
              </a:p>
              <a:p>
                <a:pPr algn="l"/>
                <a:r>
                  <a:rPr lang="es-PE" sz="2400" dirty="0" smtClean="0">
                    <a:solidFill>
                      <a:schemeClr val="tx1"/>
                    </a:solidFill>
                  </a:rPr>
                  <a:t>b.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PE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s-E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s-E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es-E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s-ES" sz="2400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s-PE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4−2</m:t>
                        </m:r>
                        <m:r>
                          <a:rPr lang="es-E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s-E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s-ES" sz="2400" i="1">
                        <a:solidFill>
                          <a:schemeClr val="tx1"/>
                        </a:solidFill>
                        <a:latin typeface="Cambria Math"/>
                      </a:rPr>
                      <m:t>=9</m:t>
                    </m:r>
                  </m:oMath>
                </a14:m>
                <a:r>
                  <a:rPr lang="es-PE" sz="2400" i="1" dirty="0" smtClean="0">
                    <a:solidFill>
                      <a:schemeClr val="tx1"/>
                    </a:solidFill>
                  </a:rPr>
                  <a:t>			</a:t>
                </a:r>
              </a:p>
              <a:p>
                <a:pPr marL="457200" indent="-457200" algn="l">
                  <a:buAutoNum type="arabicPeriod" startAt="2"/>
                </a:pPr>
                <a:endParaRPr lang="es-PE" sz="2400" i="1" dirty="0" smtClean="0">
                  <a:solidFill>
                    <a:schemeClr val="tx1"/>
                  </a:solidFill>
                </a:endParaRPr>
              </a:p>
              <a:p>
                <a:pPr algn="l"/>
                <a:r>
                  <a:rPr lang="es-PE" sz="2400" dirty="0" smtClean="0">
                    <a:solidFill>
                      <a:schemeClr val="tx1"/>
                    </a:solidFill>
                  </a:rPr>
                  <a:t>c.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PE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es-E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s-E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+4</m:t>
                        </m:r>
                      </m:num>
                      <m:den>
                        <m:r>
                          <a:rPr lang="es-E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s-ES" sz="2400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s-PE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3−2</m:t>
                        </m:r>
                        <m:r>
                          <a:rPr lang="es-E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s-E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s-ES" sz="24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PE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29+19</m:t>
                        </m:r>
                        <m:r>
                          <a:rPr lang="es-E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s-E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es-PE" sz="2400" dirty="0" smtClean="0">
                    <a:solidFill>
                      <a:schemeClr val="tx1"/>
                    </a:solidFill>
                  </a:rPr>
                  <a:t>	</a:t>
                </a:r>
              </a:p>
              <a:p>
                <a:pPr algn="l"/>
                <a:endParaRPr lang="es-PE" sz="2400" dirty="0">
                  <a:solidFill>
                    <a:schemeClr val="tx1"/>
                  </a:solidFill>
                </a:endParaRPr>
              </a:p>
              <a:p>
                <a:pPr algn="just"/>
                <a:r>
                  <a:rPr lang="es-PE" sz="2400" b="1" dirty="0" smtClean="0">
                    <a:solidFill>
                      <a:schemeClr val="tx1"/>
                    </a:solidFill>
                  </a:rPr>
                  <a:t> 2. </a:t>
                </a:r>
                <a:r>
                  <a:rPr lang="es-ES" sz="2400" dirty="0" smtClean="0">
                    <a:solidFill>
                      <a:schemeClr val="tx1"/>
                    </a:solidFill>
                  </a:rPr>
                  <a:t>Agrupamos </a:t>
                </a:r>
                <a:r>
                  <a:rPr lang="es-ES" sz="2400" dirty="0">
                    <a:solidFill>
                      <a:schemeClr val="tx1"/>
                    </a:solidFill>
                  </a:rPr>
                  <a:t>a los alumnos de un salón en carpetas para 8 personas, pero si los agrupamos en carpetas para 7 personas necesitamos 2 carpetas adicionales. ¿Cuántos alumnos tiene el salón? </a:t>
                </a:r>
                <a:r>
                  <a:rPr lang="es-PE" sz="2400" dirty="0" smtClean="0">
                    <a:solidFill>
                      <a:schemeClr val="tx1"/>
                    </a:solidFill>
                  </a:rPr>
                  <a:t>	</a:t>
                </a:r>
              </a:p>
              <a:p>
                <a:pPr algn="just"/>
                <a:r>
                  <a:rPr lang="es-ES" sz="2400" dirty="0">
                    <a:solidFill>
                      <a:schemeClr val="tx1"/>
                    </a:solidFill>
                  </a:rPr>
                  <a:t> </a:t>
                </a:r>
                <a:endParaRPr lang="es-PE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2 Títul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1" y="1615440"/>
                <a:ext cx="8915400" cy="4538636"/>
              </a:xfrm>
              <a:prstGeom prst="rect">
                <a:avLst/>
              </a:prstGeom>
              <a:blipFill rotWithShape="0">
                <a:blip r:embed="rId2"/>
                <a:stretch>
                  <a:fillRect l="-1025" t="-537" r="-1025" b="-1208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3 Imagen" descr="Descripción: UT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556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Ejercicios Explicativos</a:t>
            </a:r>
            <a:endParaRPr lang="es-P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2 Título"/>
              <p:cNvSpPr txBox="1">
                <a:spLocks/>
              </p:cNvSpPr>
              <p:nvPr/>
            </p:nvSpPr>
            <p:spPr>
              <a:xfrm>
                <a:off x="647701" y="1290105"/>
                <a:ext cx="8915400" cy="5064975"/>
              </a:xfrm>
              <a:prstGeom prst="rect">
                <a:avLst/>
              </a:prstGeom>
            </p:spPr>
            <p:txBody>
              <a:bodyPr vert="horz" lIns="91429" tIns="45715" rIns="91429" bIns="45715" rtlCol="0" anchor="ctr">
                <a:noAutofit/>
              </a:bodyPr>
              <a:lstStyle>
                <a:lvl1pPr algn="ctr" defTabSz="914298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rgbClr val="FFFFFF"/>
                    </a:solidFill>
                    <a:latin typeface="+mj-lt"/>
                    <a:ea typeface="+mj-ea"/>
                    <a:cs typeface="+mj-cs"/>
                  </a:defRPr>
                </a:lvl1pPr>
                <a:lvl2pPr eaLnBrk="1" hangingPunct="1">
                  <a:defRPr>
                    <a:solidFill>
                      <a:schemeClr val="tx2"/>
                    </a:solidFill>
                  </a:defRPr>
                </a:lvl2pPr>
                <a:lvl3pPr eaLnBrk="1" hangingPunct="1">
                  <a:defRPr>
                    <a:solidFill>
                      <a:schemeClr val="tx2"/>
                    </a:solidFill>
                  </a:defRPr>
                </a:lvl3pPr>
                <a:lvl4pPr eaLnBrk="1" hangingPunct="1">
                  <a:defRPr>
                    <a:solidFill>
                      <a:schemeClr val="tx2"/>
                    </a:solidFill>
                  </a:defRPr>
                </a:lvl4pPr>
                <a:lvl5pPr eaLnBrk="1" hangingPunct="1">
                  <a:defRPr>
                    <a:solidFill>
                      <a:schemeClr val="tx2"/>
                    </a:solidFill>
                  </a:defRPr>
                </a:lvl5pPr>
                <a:lvl6pPr eaLnBrk="1" hangingPunct="1">
                  <a:defRPr>
                    <a:solidFill>
                      <a:schemeClr val="tx2"/>
                    </a:solidFill>
                  </a:defRPr>
                </a:lvl6pPr>
                <a:lvl7pPr eaLnBrk="1" hangingPunct="1">
                  <a:defRPr>
                    <a:solidFill>
                      <a:schemeClr val="tx2"/>
                    </a:solidFill>
                  </a:defRPr>
                </a:lvl7pPr>
                <a:lvl8pPr eaLnBrk="1" hangingPunct="1">
                  <a:defRPr>
                    <a:solidFill>
                      <a:schemeClr val="tx2"/>
                    </a:solidFill>
                  </a:defRPr>
                </a:lvl8pPr>
                <a:lvl9pPr eaLnBrk="1" hangingPunct="1">
                  <a:defRPr>
                    <a:solidFill>
                      <a:schemeClr val="tx2"/>
                    </a:solidFill>
                  </a:defRPr>
                </a:lvl9pPr>
              </a:lstStyle>
              <a:p>
                <a:pPr algn="just"/>
                <a:r>
                  <a:rPr lang="es-ES" sz="2400" b="1" dirty="0" smtClean="0">
                    <a:solidFill>
                      <a:schemeClr val="tx1"/>
                    </a:solidFill>
                  </a:rPr>
                  <a:t>3. </a:t>
                </a:r>
                <a:r>
                  <a:rPr lang="es-ES" sz="2400" dirty="0" smtClean="0">
                    <a:solidFill>
                      <a:schemeClr val="tx1"/>
                    </a:solidFill>
                  </a:rPr>
                  <a:t>Resolver:</a:t>
                </a:r>
              </a:p>
              <a:p>
                <a:pPr lvl="0" algn="l"/>
                <a:r>
                  <a:rPr lang="es-ES" sz="2400" dirty="0">
                    <a:solidFill>
                      <a:schemeClr val="tx1"/>
                    </a:solidFill>
                  </a:rPr>
                  <a:t>a.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−10</m:t>
                        </m:r>
                        <m:r>
                          <a:rPr lang="es-E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E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E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+8</m:t>
                    </m:r>
                    <m:r>
                      <a:rPr lang="es-E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+2=−11</m:t>
                    </m:r>
                    <m:sSup>
                      <m:sSupPr>
                        <m:ctrlPr>
                          <a:rPr lang="es-E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E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E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+13</m:t>
                    </m:r>
                    <m:r>
                      <a:rPr lang="es-E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r>
                  <a:rPr lang="es-ES" sz="2400" dirty="0">
                    <a:solidFill>
                      <a:schemeClr val="tx1"/>
                    </a:solidFill>
                  </a:rPr>
                  <a:t>		</a:t>
                </a:r>
              </a:p>
              <a:p>
                <a:pPr algn="l"/>
                <a:endParaRPr lang="es-PE" sz="2400" dirty="0">
                  <a:solidFill>
                    <a:schemeClr val="tx1"/>
                  </a:solidFill>
                </a:endParaRPr>
              </a:p>
              <a:p>
                <a:pPr algn="l"/>
                <a:r>
                  <a:rPr lang="es-PE" sz="2400" dirty="0">
                    <a:solidFill>
                      <a:schemeClr val="tx1"/>
                    </a:solidFill>
                  </a:rPr>
                  <a:t>b. </a:t>
                </a:r>
                <a14:m>
                  <m:oMath xmlns:m="http://schemas.openxmlformats.org/officeDocument/2006/math">
                    <m:r>
                      <a:rPr lang="es-E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−11=−7−3</m:t>
                    </m:r>
                    <m:r>
                      <a:rPr lang="es-E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E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E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PE" sz="2400" i="1" dirty="0">
                    <a:solidFill>
                      <a:schemeClr val="tx1"/>
                    </a:solidFill>
                  </a:rPr>
                  <a:t>			</a:t>
                </a:r>
              </a:p>
              <a:p>
                <a:pPr marL="457200" indent="-457200" algn="l">
                  <a:buAutoNum type="arabicPeriod" startAt="2"/>
                </a:pPr>
                <a:endParaRPr lang="es-PE" sz="2400" i="1" dirty="0">
                  <a:solidFill>
                    <a:schemeClr val="tx1"/>
                  </a:solidFill>
                </a:endParaRPr>
              </a:p>
              <a:p>
                <a:pPr algn="l"/>
                <a:r>
                  <a:rPr lang="es-PE" sz="2400" dirty="0">
                    <a:solidFill>
                      <a:schemeClr val="tx1"/>
                    </a:solidFill>
                  </a:rPr>
                  <a:t>c.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PE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s-E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s-E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E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E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−9</m:t>
                    </m:r>
                    <m:r>
                      <a:rPr lang="es-E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+1=</m:t>
                    </m:r>
                    <m:f>
                      <m:fPr>
                        <m:ctrlPr>
                          <a:rPr lang="es-PE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s-E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s-E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E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E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−10</m:t>
                    </m:r>
                    <m:r>
                      <a:rPr lang="es-E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s-ES" sz="2400" dirty="0" smtClean="0">
                  <a:solidFill>
                    <a:schemeClr val="tx1"/>
                  </a:solidFill>
                </a:endParaRPr>
              </a:p>
              <a:p>
                <a:pPr lvl="0" algn="just"/>
                <a:endParaRPr lang="es-PE" sz="2400" dirty="0">
                  <a:solidFill>
                    <a:schemeClr val="tx1"/>
                  </a:solidFill>
                </a:endParaRPr>
              </a:p>
              <a:p>
                <a:pPr lvl="0" algn="just"/>
                <a:r>
                  <a:rPr lang="es-PE" sz="2400" b="1" dirty="0" smtClean="0">
                    <a:solidFill>
                      <a:schemeClr val="tx1"/>
                    </a:solidFill>
                  </a:rPr>
                  <a:t>4. </a:t>
                </a:r>
                <a:r>
                  <a:rPr lang="es-ES" sz="2400" dirty="0" smtClean="0">
                    <a:solidFill>
                      <a:schemeClr val="tx1"/>
                    </a:solidFill>
                  </a:rPr>
                  <a:t>La ecuación de ingresos de una fabrica de camisas es </a:t>
                </a:r>
                <a14:m>
                  <m:oMath xmlns:m="http://schemas.openxmlformats.org/officeDocument/2006/math">
                    <m:r>
                      <a:rPr lang="es-E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𝐼</m:t>
                    </m:r>
                    <m:r>
                      <a:rPr lang="es-E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=100</m:t>
                    </m:r>
                    <m:r>
                      <a:rPr lang="es-E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s-E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+4</m:t>
                    </m:r>
                    <m:sSup>
                      <m:sSupPr>
                        <m:ctrlPr>
                          <a:rPr lang="es-E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s-E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ES" sz="2400" dirty="0" smtClean="0">
                    <a:solidFill>
                      <a:schemeClr val="tx1"/>
                    </a:solidFill>
                  </a:rPr>
                  <a:t>, donde p es el precio en soles de cada polo </a:t>
                </a:r>
                <a:r>
                  <a:rPr lang="es-ES" sz="2400" dirty="0">
                    <a:solidFill>
                      <a:schemeClr val="tx1"/>
                    </a:solidFill>
                  </a:rPr>
                  <a:t>q</a:t>
                </a:r>
                <a:r>
                  <a:rPr lang="es-ES" sz="2400" dirty="0" smtClean="0">
                    <a:solidFill>
                      <a:schemeClr val="tx1"/>
                    </a:solidFill>
                  </a:rPr>
                  <a:t>ue fabrica la compañía. ¿Cuál es el precio par</a:t>
                </a:r>
                <a:r>
                  <a:rPr lang="es-ES" sz="2400" dirty="0">
                    <a:solidFill>
                      <a:schemeClr val="tx1"/>
                    </a:solidFill>
                  </a:rPr>
                  <a:t>a</a:t>
                </a:r>
                <a:r>
                  <a:rPr lang="es-ES" sz="2400" dirty="0" smtClean="0">
                    <a:solidFill>
                      <a:schemeClr val="tx1"/>
                    </a:solidFill>
                  </a:rPr>
                  <a:t> que el ingreso </a:t>
                </a:r>
                <a:r>
                  <a:rPr lang="es-ES" sz="2400" smtClean="0">
                    <a:solidFill>
                      <a:schemeClr val="tx1"/>
                    </a:solidFill>
                  </a:rPr>
                  <a:t>sea s/8400?</a:t>
                </a:r>
                <a:endParaRPr lang="es-E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2 Títul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1" y="1290105"/>
                <a:ext cx="8915400" cy="5064975"/>
              </a:xfrm>
              <a:prstGeom prst="rect">
                <a:avLst/>
              </a:prstGeom>
              <a:blipFill rotWithShape="0">
                <a:blip r:embed="rId2"/>
                <a:stretch>
                  <a:fillRect l="-1025" r="-1025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3 Imagen" descr="Descripción: UT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7019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Personalizado 20">
      <a:dk1>
        <a:sysClr val="windowText" lastClr="000000"/>
      </a:dk1>
      <a:lt1>
        <a:srgbClr val="DBE5F1"/>
      </a:lt1>
      <a:dk2>
        <a:srgbClr val="1F497D"/>
      </a:dk2>
      <a:lt2>
        <a:srgbClr val="E7EDF5"/>
      </a:lt2>
      <a:accent1>
        <a:srgbClr val="3D6AA1"/>
      </a:accent1>
      <a:accent2>
        <a:srgbClr val="C0504D"/>
      </a:accent2>
      <a:accent3>
        <a:srgbClr val="9BBB59"/>
      </a:accent3>
      <a:accent4>
        <a:srgbClr val="B2A2C7"/>
      </a:accent4>
      <a:accent5>
        <a:srgbClr val="92CDDC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 de onda.thmx</Template>
  <TotalTime>2251</TotalTime>
  <Words>259</Words>
  <Application>Microsoft Office PowerPoint</Application>
  <PresentationFormat>A4 (210 x 297 mm)</PresentationFormat>
  <Paragraphs>60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Arial</vt:lpstr>
      <vt:lpstr>Calibri</vt:lpstr>
      <vt:lpstr>Cambria Math</vt:lpstr>
      <vt:lpstr>Candara</vt:lpstr>
      <vt:lpstr>Symbol</vt:lpstr>
      <vt:lpstr>Times New Roman</vt:lpstr>
      <vt:lpstr>Trebuchet MS</vt:lpstr>
      <vt:lpstr>Waveform</vt:lpstr>
      <vt:lpstr>Presentación de PowerPoint</vt:lpstr>
      <vt:lpstr>MATEMÁTICA BÁSICA I</vt:lpstr>
      <vt:lpstr>LOGRO DE LA SESIÓN</vt:lpstr>
      <vt:lpstr>    ESQUEMA DE LA UNIDAD</vt:lpstr>
      <vt:lpstr>INTRODUCCIÓN</vt:lpstr>
      <vt:lpstr>Ecuaciones Lineales o de Primer Grado</vt:lpstr>
      <vt:lpstr>ECUACIONES DE SEGUNDO GRADO</vt:lpstr>
      <vt:lpstr>Ejercicios Explicativos</vt:lpstr>
      <vt:lpstr>Ejercicios Explicativos</vt:lpstr>
      <vt:lpstr>¡Ahora todos a practicar!</vt:lpstr>
      <vt:lpstr>EJERCICIO RETO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Marlene Mendoza</dc:creator>
  <cp:lastModifiedBy>OLIVER</cp:lastModifiedBy>
  <cp:revision>122</cp:revision>
  <dcterms:created xsi:type="dcterms:W3CDTF">2013-06-02T21:11:54Z</dcterms:created>
  <dcterms:modified xsi:type="dcterms:W3CDTF">2017-02-16T23:50:07Z</dcterms:modified>
</cp:coreProperties>
</file>